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xml" ContentType="application/vnd.openxmlformats-officedocument.presentationml.notesSlide+xml"/>
  <Override PartName="/ppt/tags/tag46.xml" ContentType="application/vnd.openxmlformats-officedocument.presentationml.tags+xml"/>
  <Override PartName="/ppt/notesSlides/notesSlide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9.xml" ContentType="application/vnd.openxmlformats-officedocument.presentationml.tags+xml"/>
  <Override PartName="/ppt/notesSlides/notesSlide5.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4"/>
    <p:sldMasterId id="2147483950" r:id="rId5"/>
    <p:sldMasterId id="2147483990" r:id="rId6"/>
    <p:sldMasterId id="2147484079" r:id="rId7"/>
  </p:sldMasterIdLst>
  <p:notesMasterIdLst>
    <p:notesMasterId r:id="rId41"/>
  </p:notesMasterIdLst>
  <p:handoutMasterIdLst>
    <p:handoutMasterId r:id="rId42"/>
  </p:handoutMasterIdLst>
  <p:sldIdLst>
    <p:sldId id="444" r:id="rId8"/>
    <p:sldId id="293" r:id="rId9"/>
    <p:sldId id="523" r:id="rId10"/>
    <p:sldId id="2147473505" r:id="rId11"/>
    <p:sldId id="2147473502" r:id="rId12"/>
    <p:sldId id="451" r:id="rId13"/>
    <p:sldId id="2147473537" r:id="rId14"/>
    <p:sldId id="2147473511" r:id="rId15"/>
    <p:sldId id="2147473512" r:id="rId16"/>
    <p:sldId id="2147473513" r:id="rId17"/>
    <p:sldId id="2147473516" r:id="rId18"/>
    <p:sldId id="2147473542" r:id="rId19"/>
    <p:sldId id="2147473526" r:id="rId20"/>
    <p:sldId id="463" r:id="rId21"/>
    <p:sldId id="2147473515" r:id="rId22"/>
    <p:sldId id="2147473514" r:id="rId23"/>
    <p:sldId id="2147473530" r:id="rId24"/>
    <p:sldId id="2147473524" r:id="rId25"/>
    <p:sldId id="2147473519" r:id="rId26"/>
    <p:sldId id="2147473532" r:id="rId27"/>
    <p:sldId id="2147473534" r:id="rId28"/>
    <p:sldId id="2147473528" r:id="rId29"/>
    <p:sldId id="2147473525" r:id="rId30"/>
    <p:sldId id="466" r:id="rId31"/>
    <p:sldId id="2147473539" r:id="rId32"/>
    <p:sldId id="2147473541" r:id="rId33"/>
    <p:sldId id="2147473538" r:id="rId34"/>
    <p:sldId id="2147473540" r:id="rId35"/>
    <p:sldId id="2147473527" r:id="rId36"/>
    <p:sldId id="525" r:id="rId37"/>
    <p:sldId id="526" r:id="rId38"/>
    <p:sldId id="527" r:id="rId39"/>
    <p:sldId id="528" r:id="rId40"/>
  </p:sldIdLst>
  <p:sldSz cx="9144000" cy="5143500" type="screen16x9"/>
  <p:notesSz cx="6797675" cy="9926638"/>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BB958E-9C9F-41F7-B2A0-674A23B9A672}">
          <p14:sldIdLst>
            <p14:sldId id="444"/>
            <p14:sldId id="293"/>
            <p14:sldId id="523"/>
            <p14:sldId id="2147473505"/>
            <p14:sldId id="2147473502"/>
            <p14:sldId id="451"/>
            <p14:sldId id="2147473537"/>
            <p14:sldId id="2147473511"/>
            <p14:sldId id="2147473512"/>
            <p14:sldId id="2147473513"/>
            <p14:sldId id="2147473516"/>
            <p14:sldId id="2147473542"/>
            <p14:sldId id="2147473526"/>
            <p14:sldId id="463"/>
            <p14:sldId id="2147473515"/>
            <p14:sldId id="2147473514"/>
            <p14:sldId id="2147473530"/>
            <p14:sldId id="2147473524"/>
            <p14:sldId id="2147473519"/>
            <p14:sldId id="2147473532"/>
            <p14:sldId id="2147473534"/>
            <p14:sldId id="2147473528"/>
            <p14:sldId id="2147473525"/>
            <p14:sldId id="466"/>
            <p14:sldId id="2147473539"/>
            <p14:sldId id="2147473541"/>
            <p14:sldId id="2147473538"/>
            <p14:sldId id="2147473540"/>
            <p14:sldId id="2147473527"/>
            <p14:sldId id="525"/>
            <p14:sldId id="526"/>
            <p14:sldId id="527"/>
            <p14:sldId id="52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6B9799-746D-5F64-0B08-7B75581A2D3F}" name="Jakob Louis Pedersen" initials="JLP" userId="S::JLPN@COWI.Com::a6e2e9fa-4849-4603-9cb3-edfae895bec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welina Jurkiewicz-Vesterskov" initials="EJ" lastIdx="1" clrIdx="0">
    <p:extLst>
      <p:ext uri="{19B8F6BF-5375-455C-9EA6-DF929625EA0E}">
        <p15:presenceInfo xmlns:p15="http://schemas.microsoft.com/office/powerpoint/2012/main" userId="S::EWJU@COWI.Com::74e28d07-6fb1-4285-87b6-39ab223b3b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FE5"/>
    <a:srgbClr val="DDDFE4"/>
    <a:srgbClr val="D8DBE2"/>
    <a:srgbClr val="6E6975"/>
    <a:srgbClr val="D9DBE2"/>
    <a:srgbClr val="2E74B5"/>
    <a:srgbClr val="FFFFFF"/>
    <a:srgbClr val="000000"/>
    <a:srgbClr val="F04E23"/>
    <a:srgbClr val="F6F4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7CBCFD-92D3-4D92-A17A-798384AFF6CE}" v="11" dt="2023-05-30T07:01:40.3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654"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22707" y="30697"/>
            <a:ext cx="2945862" cy="106854"/>
          </a:xfrm>
          <a:prstGeom prst="rect">
            <a:avLst/>
          </a:prstGeom>
        </p:spPr>
        <p:txBody>
          <a:bodyPr vert="horz" lIns="104220" tIns="0" rIns="0" bIns="0" rtlCol="0" anchor="ctr" anchorCtr="0"/>
          <a:lstStyle>
            <a:lvl1pPr algn="l">
              <a:defRPr sz="1200"/>
            </a:lvl1pPr>
          </a:lstStyle>
          <a:p>
            <a:endParaRPr lang="da-DK" sz="800">
              <a:solidFill>
                <a:schemeClr val="tx2"/>
              </a:solidFill>
              <a:latin typeface="Arial" panose="020B0604020202020204" pitchFamily="34" charset="0"/>
            </a:endParaRPr>
          </a:p>
        </p:txBody>
      </p:sp>
      <p:sp>
        <p:nvSpPr>
          <p:cNvPr id="3" name="Date Placeholder 2"/>
          <p:cNvSpPr>
            <a:spLocks noGrp="1"/>
          </p:cNvSpPr>
          <p:nvPr>
            <p:ph type="dt" sz="quarter" idx="1"/>
          </p:nvPr>
        </p:nvSpPr>
        <p:spPr>
          <a:xfrm>
            <a:off x="422707" y="137552"/>
            <a:ext cx="2945862" cy="106854"/>
          </a:xfrm>
          <a:prstGeom prst="rect">
            <a:avLst/>
          </a:prstGeom>
        </p:spPr>
        <p:txBody>
          <a:bodyPr vert="horz" lIns="104220" tIns="0" rIns="0" bIns="0" rtlCol="0" anchor="ctr" anchorCtr="0"/>
          <a:lstStyle>
            <a:lvl1pPr algn="r">
              <a:defRPr sz="1200"/>
            </a:lvl1pPr>
          </a:lstStyle>
          <a:p>
            <a:pPr algn="l"/>
            <a:fld id="{BB420131-BD4A-4270-A10D-B52C2236772F}" type="datetime4">
              <a:rPr lang="en-GB" sz="800" smtClean="0">
                <a:solidFill>
                  <a:schemeClr val="tx2"/>
                </a:solidFill>
                <a:latin typeface="Arial" panose="020B0604020202020204" pitchFamily="34" charset="0"/>
              </a:rPr>
              <a:t>30 May 2023</a:t>
            </a:fld>
            <a:endParaRPr lang="da-DK" sz="800">
              <a:solidFill>
                <a:schemeClr val="tx2"/>
              </a:solidFill>
              <a:latin typeface="Arial" panose="020B0604020202020204" pitchFamily="34" charset="0"/>
            </a:endParaRPr>
          </a:p>
        </p:txBody>
      </p:sp>
      <p:sp>
        <p:nvSpPr>
          <p:cNvPr id="4" name="Footer Placeholder 3"/>
          <p:cNvSpPr>
            <a:spLocks noGrp="1"/>
          </p:cNvSpPr>
          <p:nvPr>
            <p:ph type="ftr" sz="quarter" idx="2"/>
          </p:nvPr>
        </p:nvSpPr>
        <p:spPr>
          <a:xfrm>
            <a:off x="422707" y="244405"/>
            <a:ext cx="2945862" cy="106854"/>
          </a:xfrm>
          <a:prstGeom prst="rect">
            <a:avLst/>
          </a:prstGeom>
        </p:spPr>
        <p:txBody>
          <a:bodyPr vert="horz" lIns="104220" tIns="0" rIns="0" bIns="0" rtlCol="0" anchor="ctr" anchorCtr="0"/>
          <a:lstStyle>
            <a:lvl1pPr algn="l">
              <a:defRPr sz="1200"/>
            </a:lvl1pPr>
          </a:lstStyle>
          <a:p>
            <a:r>
              <a:rPr lang="da-DK" sz="800">
                <a:solidFill>
                  <a:schemeClr val="tx2"/>
                </a:solidFill>
                <a:latin typeface="Arial" panose="020B0604020202020204" pitchFamily="34" charset="0"/>
              </a:rPr>
              <a:t>COWI Powerpoint </a:t>
            </a:r>
            <a:r>
              <a:rPr lang="da-DK" sz="800" err="1">
                <a:solidFill>
                  <a:schemeClr val="tx2"/>
                </a:solidFill>
                <a:latin typeface="Arial" panose="020B0604020202020204" pitchFamily="34" charset="0"/>
              </a:rPr>
              <a:t>presentation</a:t>
            </a:r>
            <a:endParaRPr lang="da-DK" sz="800">
              <a:solidFill>
                <a:schemeClr val="tx2"/>
              </a:solidFill>
              <a:latin typeface="Arial" panose="020B0604020202020204" pitchFamily="34" charset="0"/>
            </a:endParaRPr>
          </a:p>
        </p:txBody>
      </p:sp>
      <p:sp>
        <p:nvSpPr>
          <p:cNvPr id="5" name="Slide Number Placeholder 4"/>
          <p:cNvSpPr>
            <a:spLocks noGrp="1"/>
          </p:cNvSpPr>
          <p:nvPr>
            <p:ph type="sldNum" sz="quarter" idx="3"/>
          </p:nvPr>
        </p:nvSpPr>
        <p:spPr>
          <a:xfrm>
            <a:off x="3" y="12217"/>
            <a:ext cx="362315" cy="367634"/>
          </a:xfrm>
          <a:prstGeom prst="rect">
            <a:avLst/>
          </a:prstGeom>
        </p:spPr>
        <p:txBody>
          <a:bodyPr vert="horz" lIns="0" tIns="0" rIns="0" bIns="0" rtlCol="0" anchor="ctr" anchorCtr="0"/>
          <a:lstStyle>
            <a:lvl1pPr algn="r">
              <a:defRPr sz="1200"/>
            </a:lvl1pPr>
          </a:lstStyle>
          <a:p>
            <a:fld id="{38C07F4F-3FB7-4E18-A242-F938D64804F6}" type="slidenum">
              <a:rPr lang="da-DK" sz="1400">
                <a:solidFill>
                  <a:schemeClr val="tx2"/>
                </a:solidFill>
                <a:latin typeface="Arial" panose="020B0604020202020204" pitchFamily="34" charset="0"/>
              </a:rPr>
              <a:pPr/>
              <a:t>‹#›</a:t>
            </a:fld>
            <a:endParaRPr lang="da-DK" sz="1400">
              <a:solidFill>
                <a:schemeClr val="tx2"/>
              </a:solidFill>
              <a:latin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25440" y="9589146"/>
            <a:ext cx="627363" cy="191570"/>
          </a:xfrm>
          <a:prstGeom prst="rect">
            <a:avLst/>
          </a:prstGeom>
        </p:spPr>
      </p:pic>
      <p:cxnSp>
        <p:nvCxnSpPr>
          <p:cNvPr id="8" name="Straight Connector 7"/>
          <p:cNvCxnSpPr/>
          <p:nvPr/>
        </p:nvCxnSpPr>
        <p:spPr>
          <a:xfrm>
            <a:off x="419602" y="12215"/>
            <a:ext cx="0" cy="36763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43263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p:cNvSpPr>
            <a:spLocks noGrp="1"/>
          </p:cNvSpPr>
          <p:nvPr>
            <p:ph type="sldNum" sz="quarter" idx="5"/>
          </p:nvPr>
        </p:nvSpPr>
        <p:spPr>
          <a:xfrm>
            <a:off x="3" y="12216"/>
            <a:ext cx="366120" cy="367634"/>
          </a:xfrm>
          <a:prstGeom prst="rect">
            <a:avLst/>
          </a:prstGeom>
        </p:spPr>
        <p:txBody>
          <a:bodyPr vert="horz" lIns="0" tIns="0" rIns="0" bIns="0" rtlCol="0" anchor="ctr" anchorCtr="0"/>
          <a:lstStyle>
            <a:lvl1pPr algn="r">
              <a:defRPr sz="1400">
                <a:solidFill>
                  <a:schemeClr val="tx2"/>
                </a:solidFill>
                <a:latin typeface="Arial" panose="020B0604020202020204" pitchFamily="34" charset="0"/>
              </a:defRPr>
            </a:lvl1pPr>
          </a:lstStyle>
          <a:p>
            <a:fld id="{3E68CD2C-F294-434C-8F31-88265617A31A}" type="slidenum">
              <a:rPr lang="da-DK" smtClean="0"/>
              <a:pPr/>
              <a:t>‹#›</a:t>
            </a:fld>
            <a:endParaRPr lang="da-DK"/>
          </a:p>
        </p:txBody>
      </p:sp>
      <p:sp>
        <p:nvSpPr>
          <p:cNvPr id="2" name="Header Placeholder 1"/>
          <p:cNvSpPr>
            <a:spLocks noGrp="1"/>
          </p:cNvSpPr>
          <p:nvPr>
            <p:ph type="hdr" sz="quarter"/>
          </p:nvPr>
        </p:nvSpPr>
        <p:spPr>
          <a:xfrm>
            <a:off x="422707" y="30697"/>
            <a:ext cx="2945862" cy="106854"/>
          </a:xfrm>
          <a:prstGeom prst="rect">
            <a:avLst/>
          </a:prstGeom>
        </p:spPr>
        <p:txBody>
          <a:bodyPr vert="horz" lIns="104220" tIns="0" rIns="0" bIns="0" rtlCol="0" anchor="ctr" anchorCtr="0"/>
          <a:lstStyle>
            <a:lvl1pPr algn="l">
              <a:defRPr sz="800">
                <a:solidFill>
                  <a:schemeClr val="tx2"/>
                </a:solidFill>
                <a:latin typeface="Arial" panose="020B0604020202020204" pitchFamily="34" charset="0"/>
              </a:defRPr>
            </a:lvl1pPr>
          </a:lstStyle>
          <a:p>
            <a:endParaRPr lang="da-DK"/>
          </a:p>
        </p:txBody>
      </p:sp>
      <p:sp>
        <p:nvSpPr>
          <p:cNvPr id="3" name="Date Placeholder 2"/>
          <p:cNvSpPr>
            <a:spLocks noGrp="1"/>
          </p:cNvSpPr>
          <p:nvPr>
            <p:ph type="dt" idx="1"/>
          </p:nvPr>
        </p:nvSpPr>
        <p:spPr>
          <a:xfrm>
            <a:off x="419602" y="137552"/>
            <a:ext cx="2945862" cy="106854"/>
          </a:xfrm>
          <a:prstGeom prst="rect">
            <a:avLst/>
          </a:prstGeom>
        </p:spPr>
        <p:txBody>
          <a:bodyPr vert="horz" lIns="104220" tIns="0" rIns="0" bIns="0" rtlCol="0"/>
          <a:lstStyle>
            <a:lvl1pPr algn="l">
              <a:defRPr sz="800">
                <a:solidFill>
                  <a:schemeClr val="tx2"/>
                </a:solidFill>
                <a:latin typeface="Inter" panose="02000503000000020004" pitchFamily="2" charset="0"/>
              </a:defRPr>
            </a:lvl1pPr>
          </a:lstStyle>
          <a:p>
            <a:fld id="{AB3C8B7C-D78B-4406-B4A2-6F3E360C42F5}" type="datetime4">
              <a:rPr lang="en-GB" smtClean="0">
                <a:latin typeface="Arial" panose="020B0604020202020204" pitchFamily="34" charset="0"/>
              </a:rPr>
              <a:t>30 May 2023</a:t>
            </a:fld>
            <a:endParaRPr lang="da-DK">
              <a:latin typeface="Arial" panose="020B0604020202020204" pitchFamily="34" charset="0"/>
            </a:endParaRPr>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noFill/>
          </a:ln>
        </p:spPr>
        <p:txBody>
          <a:bodyPr vert="horz" lIns="88240" tIns="44120" rIns="88240" bIns="44120" rtlCol="0" anchor="ctr"/>
          <a:lstStyle/>
          <a:p>
            <a:endParaRPr lang="da-DK"/>
          </a:p>
        </p:txBody>
      </p:sp>
      <p:sp>
        <p:nvSpPr>
          <p:cNvPr id="5" name="Notes Placeholder 4"/>
          <p:cNvSpPr>
            <a:spLocks noGrp="1"/>
          </p:cNvSpPr>
          <p:nvPr>
            <p:ph type="body" sz="quarter" idx="3"/>
          </p:nvPr>
        </p:nvSpPr>
        <p:spPr>
          <a:xfrm>
            <a:off x="158253" y="4715308"/>
            <a:ext cx="6481170" cy="4467295"/>
          </a:xfrm>
          <a:prstGeom prst="rect">
            <a:avLst/>
          </a:prstGeom>
        </p:spPr>
        <p:txBody>
          <a:bodyPr vert="horz" lIns="88240" tIns="44120" rIns="88240" bIns="44120" rtlCol="0"/>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6" name="Footer Placeholder 5"/>
          <p:cNvSpPr>
            <a:spLocks noGrp="1"/>
          </p:cNvSpPr>
          <p:nvPr>
            <p:ph type="ftr" sz="quarter" idx="4"/>
          </p:nvPr>
        </p:nvSpPr>
        <p:spPr>
          <a:xfrm>
            <a:off x="422707" y="244406"/>
            <a:ext cx="2945862" cy="106854"/>
          </a:xfrm>
          <a:prstGeom prst="rect">
            <a:avLst/>
          </a:prstGeom>
        </p:spPr>
        <p:txBody>
          <a:bodyPr vert="horz" lIns="104220" tIns="0" rIns="0" bIns="0" rtlCol="0" anchor="ctr" anchorCtr="0"/>
          <a:lstStyle>
            <a:lvl1pPr algn="l">
              <a:defRPr sz="800">
                <a:solidFill>
                  <a:schemeClr val="tx2"/>
                </a:solidFill>
                <a:latin typeface="Inter" panose="02000503000000020004" pitchFamily="2" charset="0"/>
              </a:defRPr>
            </a:lvl1pPr>
          </a:lstStyle>
          <a:p>
            <a:r>
              <a:rPr lang="da-DK">
                <a:latin typeface="Arial" panose="020B0604020202020204" pitchFamily="34" charset="0"/>
              </a:rPr>
              <a:t>COWI Powerpoint presentation</a:t>
            </a:r>
          </a:p>
        </p:txBody>
      </p:sp>
      <p:cxnSp>
        <p:nvCxnSpPr>
          <p:cNvPr id="8" name="Straight Connector 7"/>
          <p:cNvCxnSpPr/>
          <p:nvPr/>
        </p:nvCxnSpPr>
        <p:spPr>
          <a:xfrm>
            <a:off x="419602" y="12215"/>
            <a:ext cx="0" cy="36763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5440" y="9589146"/>
            <a:ext cx="627363" cy="191570"/>
          </a:xfrm>
          <a:prstGeom prst="rect">
            <a:avLst/>
          </a:prstGeom>
        </p:spPr>
      </p:pic>
    </p:spTree>
    <p:extLst>
      <p:ext uri="{BB962C8B-B14F-4D97-AF65-F5344CB8AC3E}">
        <p14:creationId xmlns:p14="http://schemas.microsoft.com/office/powerpoint/2010/main" val="148934399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8CD2C-F294-434C-8F31-88265617A31A}" type="slidenum">
              <a:rPr kumimoji="0" lang="da-DK" sz="1400" b="0" i="0" u="none" strike="noStrike" kern="1200" cap="none" spc="0" normalizeH="0" baseline="0" noProof="0" smtClean="0">
                <a:ln>
                  <a:noFill/>
                </a:ln>
                <a:solidFill>
                  <a:srgbClr val="58595B"/>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400" b="0" i="0" u="none" strike="noStrike" kern="1200" cap="none" spc="0" normalizeH="0" baseline="0" noProof="0">
              <a:ln>
                <a:noFill/>
              </a:ln>
              <a:solidFill>
                <a:srgbClr val="58595B"/>
              </a:solidFill>
              <a:effectLst/>
              <a:uLnTx/>
              <a:uFillTx/>
              <a:latin typeface="Arial" panose="020B0604020202020204" pitchFamily="34" charset="0"/>
              <a:ea typeface="+mn-ea"/>
              <a:cs typeface="+mn-cs"/>
            </a:endParaRPr>
          </a:p>
        </p:txBody>
      </p:sp>
      <p:sp>
        <p:nvSpPr>
          <p:cNvPr id="5" name="Header Placeholder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0" i="0" u="none" strike="noStrike" kern="1200" cap="none" spc="0" normalizeH="0" baseline="0" noProof="0">
              <a:ln>
                <a:noFill/>
              </a:ln>
              <a:solidFill>
                <a:srgbClr val="58595B"/>
              </a:solidFill>
              <a:effectLst/>
              <a:uLnTx/>
              <a:uFillTx/>
              <a:latin typeface="Arial" panose="020B0604020202020204" pitchFamily="34" charset="0"/>
              <a:ea typeface="+mn-ea"/>
              <a:cs typeface="+mn-cs"/>
            </a:endParaRPr>
          </a:p>
        </p:txBody>
      </p:sp>
      <p:sp>
        <p:nvSpPr>
          <p:cNvPr id="6" name="Date Placeholder 5"/>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3202D5-90BD-428E-8298-2D7B10238E42}" type="datetime4">
              <a:rPr kumimoji="0" lang="en-GB" sz="800" b="0" i="0" u="none" strike="noStrike" kern="1200" cap="none" spc="0" normalizeH="0" baseline="0" noProof="0" smtClean="0">
                <a:ln>
                  <a:noFill/>
                </a:ln>
                <a:solidFill>
                  <a:srgbClr val="58595B"/>
                </a:solidFill>
                <a:effectLst/>
                <a:uLnTx/>
                <a:uFillTx/>
                <a:latin typeface="Arial" panose="020B0604020202020204" pitchFamily="34" charset="0"/>
                <a:ea typeface="+mn-ea"/>
                <a:cs typeface="+mn-cs"/>
              </a:rPr>
              <a:t>30 May 2023</a:t>
            </a:fld>
            <a:endParaRPr kumimoji="0" lang="da-DK" sz="800" b="0" i="0" u="none" strike="noStrike" kern="1200" cap="none" spc="0" normalizeH="0" baseline="0" noProof="0">
              <a:ln>
                <a:noFill/>
              </a:ln>
              <a:solidFill>
                <a:srgbClr val="58595B"/>
              </a:solidFill>
              <a:effectLst/>
              <a:uLnTx/>
              <a:uFillTx/>
              <a:latin typeface="Arial" panose="020B0604020202020204" pitchFamily="34" charset="0"/>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58595B"/>
                </a:solidFill>
                <a:effectLst/>
                <a:uLnTx/>
                <a:uFillTx/>
                <a:latin typeface="Arial" panose="020B0604020202020204" pitchFamily="34" charset="0"/>
                <a:ea typeface="+mn-ea"/>
                <a:cs typeface="+mn-cs"/>
              </a:rPr>
              <a:t>COWI Powerpoint presentation</a:t>
            </a:r>
          </a:p>
        </p:txBody>
      </p:sp>
    </p:spTree>
    <p:extLst>
      <p:ext uri="{BB962C8B-B14F-4D97-AF65-F5344CB8AC3E}">
        <p14:creationId xmlns:p14="http://schemas.microsoft.com/office/powerpoint/2010/main" val="322909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8CD2C-F294-434C-8F31-88265617A31A}" type="slidenum">
              <a:rPr kumimoji="0" lang="en-GB" sz="1400" b="0" i="0" u="none" strike="noStrike" kern="1200" cap="none" spc="0" normalizeH="0" baseline="0" noProof="0" smtClean="0">
                <a:ln>
                  <a:noFill/>
                </a:ln>
                <a:solidFill>
                  <a:srgbClr val="58595B"/>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400" b="0" i="0" u="none" strike="noStrike" kern="1200" cap="none" spc="0" normalizeH="0" baseline="0" noProof="0">
              <a:ln>
                <a:noFill/>
              </a:ln>
              <a:solidFill>
                <a:srgbClr val="58595B"/>
              </a:solidFill>
              <a:effectLst/>
              <a:uLnTx/>
              <a:uFillTx/>
              <a:latin typeface="Arial" panose="020B0604020202020204" pitchFamily="34" charset="0"/>
              <a:ea typeface="+mn-ea"/>
              <a:cs typeface="+mn-cs"/>
            </a:endParaRPr>
          </a:p>
        </p:txBody>
      </p:sp>
      <p:sp>
        <p:nvSpPr>
          <p:cNvPr id="5" name="Header Placeholder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58595B"/>
              </a:solidFill>
              <a:effectLst/>
              <a:uLnTx/>
              <a:uFillTx/>
              <a:latin typeface="Arial" panose="020B0604020202020204" pitchFamily="34" charset="0"/>
              <a:ea typeface="+mn-ea"/>
              <a:cs typeface="+mn-cs"/>
            </a:endParaRPr>
          </a:p>
        </p:txBody>
      </p:sp>
      <p:sp>
        <p:nvSpPr>
          <p:cNvPr id="6" name="Date Placeholder 5"/>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050D62-5A95-454D-A7E9-AB3C3B3FDE16}" type="datetime4">
              <a:rPr kumimoji="0" lang="en-GB" sz="800" b="0" i="0" u="none" strike="noStrike" kern="1200" cap="none" spc="0" normalizeH="0" baseline="0" noProof="0" smtClean="0">
                <a:ln>
                  <a:noFill/>
                </a:ln>
                <a:solidFill>
                  <a:srgbClr val="58595B"/>
                </a:solidFill>
                <a:effectLst/>
                <a:uLnTx/>
                <a:uFillTx/>
                <a:latin typeface="Arial" panose="020B0604020202020204" pitchFamily="34" charset="0"/>
                <a:ea typeface="+mn-ea"/>
                <a:cs typeface="+mn-cs"/>
              </a:rPr>
              <a:t>30 May 2023</a:t>
            </a:fld>
            <a:endParaRPr kumimoji="0" lang="en-GB" sz="800" b="0" i="0" u="none" strike="noStrike" kern="1200" cap="none" spc="0" normalizeH="0" baseline="0" noProof="0">
              <a:ln>
                <a:noFill/>
              </a:ln>
              <a:solidFill>
                <a:srgbClr val="58595B"/>
              </a:solidFill>
              <a:effectLst/>
              <a:uLnTx/>
              <a:uFillTx/>
              <a:latin typeface="Arial" panose="020B0604020202020204" pitchFamily="34" charset="0"/>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8595B"/>
                </a:solidFill>
                <a:effectLst/>
                <a:uLnTx/>
                <a:uFillTx/>
                <a:latin typeface="Arial" panose="020B0604020202020204" pitchFamily="34" charset="0"/>
                <a:ea typeface="+mn-ea"/>
                <a:cs typeface="+mn-cs"/>
              </a:rPr>
              <a:t>Economic models within Energy </a:t>
            </a:r>
          </a:p>
        </p:txBody>
      </p:sp>
    </p:spTree>
    <p:extLst>
      <p:ext uri="{BB962C8B-B14F-4D97-AF65-F5344CB8AC3E}">
        <p14:creationId xmlns:p14="http://schemas.microsoft.com/office/powerpoint/2010/main" val="4272266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E68CD2C-F294-434C-8F31-88265617A31A}" type="slidenum">
              <a:rPr lang="da-DK" smtClean="0"/>
              <a:pPr/>
              <a:t>9</a:t>
            </a:fld>
            <a:endParaRPr lang="da-DK"/>
          </a:p>
        </p:txBody>
      </p:sp>
      <p:sp>
        <p:nvSpPr>
          <p:cNvPr id="5" name="Header Placeholder 4"/>
          <p:cNvSpPr>
            <a:spLocks noGrp="1"/>
          </p:cNvSpPr>
          <p:nvPr>
            <p:ph type="hdr" sz="quarter"/>
          </p:nvPr>
        </p:nvSpPr>
        <p:spPr/>
        <p:txBody>
          <a:bodyPr/>
          <a:lstStyle/>
          <a:p>
            <a:endParaRPr lang="da-DK"/>
          </a:p>
        </p:txBody>
      </p:sp>
      <p:sp>
        <p:nvSpPr>
          <p:cNvPr id="6" name="Date Placeholder 5"/>
          <p:cNvSpPr>
            <a:spLocks noGrp="1"/>
          </p:cNvSpPr>
          <p:nvPr>
            <p:ph type="dt" idx="1"/>
          </p:nvPr>
        </p:nvSpPr>
        <p:spPr/>
        <p:txBody>
          <a:bodyPr/>
          <a:lstStyle/>
          <a:p>
            <a:fld id="{AB3C8B7C-D78B-4406-B4A2-6F3E360C42F5}" type="datetime4">
              <a:rPr lang="en-GB" smtClean="0">
                <a:latin typeface="Arial" panose="020B0604020202020204" pitchFamily="34" charset="0"/>
              </a:rPr>
              <a:t>30 May 2023</a:t>
            </a:fld>
            <a:endParaRPr lang="da-DK">
              <a:latin typeface="Arial" panose="020B0604020202020204" pitchFamily="34" charset="0"/>
            </a:endParaRPr>
          </a:p>
        </p:txBody>
      </p:sp>
      <p:sp>
        <p:nvSpPr>
          <p:cNvPr id="7" name="Footer Placeholder 6"/>
          <p:cNvSpPr>
            <a:spLocks noGrp="1"/>
          </p:cNvSpPr>
          <p:nvPr>
            <p:ph type="ftr" sz="quarter" idx="4"/>
          </p:nvPr>
        </p:nvSpPr>
        <p:spPr/>
        <p:txBody>
          <a:bodyPr/>
          <a:lstStyle/>
          <a:p>
            <a:r>
              <a:rPr lang="da-DK">
                <a:latin typeface="Arial" panose="020B0604020202020204" pitchFamily="34" charset="0"/>
              </a:rPr>
              <a:t>COWI Powerpoint presentation</a:t>
            </a:r>
          </a:p>
        </p:txBody>
      </p:sp>
    </p:spTree>
    <p:extLst>
      <p:ext uri="{BB962C8B-B14F-4D97-AF65-F5344CB8AC3E}">
        <p14:creationId xmlns:p14="http://schemas.microsoft.com/office/powerpoint/2010/main" val="328542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68CD2C-F294-434C-8F31-88265617A31A}" type="slidenum">
              <a:rPr lang="da-DK" smtClean="0"/>
              <a:pPr/>
              <a:t>19</a:t>
            </a:fld>
            <a:endParaRPr lang="da-DK"/>
          </a:p>
        </p:txBody>
      </p:sp>
      <p:sp>
        <p:nvSpPr>
          <p:cNvPr id="5" name="Header Placeholder 4"/>
          <p:cNvSpPr>
            <a:spLocks noGrp="1"/>
          </p:cNvSpPr>
          <p:nvPr>
            <p:ph type="hdr" sz="quarter"/>
          </p:nvPr>
        </p:nvSpPr>
        <p:spPr/>
        <p:txBody>
          <a:bodyPr/>
          <a:lstStyle/>
          <a:p>
            <a:endParaRPr lang="da-DK"/>
          </a:p>
        </p:txBody>
      </p:sp>
      <p:sp>
        <p:nvSpPr>
          <p:cNvPr id="6" name="Date Placeholder 5"/>
          <p:cNvSpPr>
            <a:spLocks noGrp="1"/>
          </p:cNvSpPr>
          <p:nvPr>
            <p:ph type="dt" idx="1"/>
          </p:nvPr>
        </p:nvSpPr>
        <p:spPr/>
        <p:txBody>
          <a:bodyPr/>
          <a:lstStyle/>
          <a:p>
            <a:fld id="{AB3C8B7C-D78B-4406-B4A2-6F3E360C42F5}" type="datetime4">
              <a:rPr lang="en-GB" smtClean="0">
                <a:latin typeface="Arial" panose="020B0604020202020204" pitchFamily="34" charset="0"/>
              </a:rPr>
              <a:t>30 May 2023</a:t>
            </a:fld>
            <a:endParaRPr lang="da-DK">
              <a:latin typeface="Arial" panose="020B0604020202020204" pitchFamily="34" charset="0"/>
            </a:endParaRPr>
          </a:p>
        </p:txBody>
      </p:sp>
      <p:sp>
        <p:nvSpPr>
          <p:cNvPr id="7" name="Footer Placeholder 6"/>
          <p:cNvSpPr>
            <a:spLocks noGrp="1"/>
          </p:cNvSpPr>
          <p:nvPr>
            <p:ph type="ftr" sz="quarter" idx="4"/>
          </p:nvPr>
        </p:nvSpPr>
        <p:spPr/>
        <p:txBody>
          <a:bodyPr/>
          <a:lstStyle/>
          <a:p>
            <a:r>
              <a:rPr lang="da-DK">
                <a:latin typeface="Arial" panose="020B0604020202020204" pitchFamily="34" charset="0"/>
              </a:rPr>
              <a:t>COWI Powerpoint presentation</a:t>
            </a:r>
          </a:p>
        </p:txBody>
      </p:sp>
    </p:spTree>
    <p:extLst>
      <p:ext uri="{BB962C8B-B14F-4D97-AF65-F5344CB8AC3E}">
        <p14:creationId xmlns:p14="http://schemas.microsoft.com/office/powerpoint/2010/main" val="3963579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68CD2C-F294-434C-8F31-88265617A31A}" type="slidenum">
              <a:rPr lang="da-DK" smtClean="0"/>
              <a:pPr/>
              <a:t>25</a:t>
            </a:fld>
            <a:endParaRPr lang="da-DK"/>
          </a:p>
        </p:txBody>
      </p:sp>
      <p:sp>
        <p:nvSpPr>
          <p:cNvPr id="5" name="Header Placeholder 4"/>
          <p:cNvSpPr>
            <a:spLocks noGrp="1"/>
          </p:cNvSpPr>
          <p:nvPr>
            <p:ph type="hdr" sz="quarter"/>
          </p:nvPr>
        </p:nvSpPr>
        <p:spPr/>
        <p:txBody>
          <a:bodyPr/>
          <a:lstStyle/>
          <a:p>
            <a:endParaRPr lang="da-DK"/>
          </a:p>
        </p:txBody>
      </p:sp>
      <p:sp>
        <p:nvSpPr>
          <p:cNvPr id="6" name="Date Placeholder 5"/>
          <p:cNvSpPr>
            <a:spLocks noGrp="1"/>
          </p:cNvSpPr>
          <p:nvPr>
            <p:ph type="dt" idx="1"/>
          </p:nvPr>
        </p:nvSpPr>
        <p:spPr/>
        <p:txBody>
          <a:bodyPr/>
          <a:lstStyle/>
          <a:p>
            <a:fld id="{AB3C8B7C-D78B-4406-B4A2-6F3E360C42F5}" type="datetime4">
              <a:rPr lang="en-GB" smtClean="0">
                <a:latin typeface="Arial" panose="020B0604020202020204" pitchFamily="34" charset="0"/>
              </a:rPr>
              <a:t>30 May 2023</a:t>
            </a:fld>
            <a:endParaRPr lang="da-DK">
              <a:latin typeface="Arial" panose="020B0604020202020204" pitchFamily="34" charset="0"/>
            </a:endParaRPr>
          </a:p>
        </p:txBody>
      </p:sp>
      <p:sp>
        <p:nvSpPr>
          <p:cNvPr id="7" name="Footer Placeholder 6"/>
          <p:cNvSpPr>
            <a:spLocks noGrp="1"/>
          </p:cNvSpPr>
          <p:nvPr>
            <p:ph type="ftr" sz="quarter" idx="4"/>
          </p:nvPr>
        </p:nvSpPr>
        <p:spPr/>
        <p:txBody>
          <a:bodyPr/>
          <a:lstStyle/>
          <a:p>
            <a:r>
              <a:rPr lang="da-DK">
                <a:latin typeface="Arial" panose="020B0604020202020204" pitchFamily="34" charset="0"/>
              </a:rPr>
              <a:t>COWI Powerpoint presentation</a:t>
            </a:r>
          </a:p>
        </p:txBody>
      </p:sp>
    </p:spTree>
    <p:extLst>
      <p:ext uri="{BB962C8B-B14F-4D97-AF65-F5344CB8AC3E}">
        <p14:creationId xmlns:p14="http://schemas.microsoft.com/office/powerpoint/2010/main" val="1791724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3.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3.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3.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3.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3.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1.xml"/><Relationship Id="rId4" Type="http://schemas.openxmlformats.org/officeDocument/2006/relationships/image" Target="../media/image3.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2.xml"/><Relationship Id="rId5" Type="http://schemas.openxmlformats.org/officeDocument/2006/relationships/image" Target="../media/image2.wmf"/><Relationship Id="rId4" Type="http://schemas.openxmlformats.org/officeDocument/2006/relationships/image" Target="../media/image3.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3.xml"/><Relationship Id="rId1" Type="http://schemas.openxmlformats.org/officeDocument/2006/relationships/tags" Target="../tags/tag33.xml"/><Relationship Id="rId5" Type="http://schemas.openxmlformats.org/officeDocument/2006/relationships/image" Target="../media/image2.wmf"/><Relationship Id="rId4" Type="http://schemas.openxmlformats.org/officeDocument/2006/relationships/image" Target="../media/image3.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3.xml"/><Relationship Id="rId1" Type="http://schemas.openxmlformats.org/officeDocument/2006/relationships/tags" Target="../tags/tag34.xml"/><Relationship Id="rId5" Type="http://schemas.openxmlformats.org/officeDocument/2006/relationships/image" Target="../media/image2.wmf"/><Relationship Id="rId4" Type="http://schemas.openxmlformats.org/officeDocument/2006/relationships/image" Target="../media/image3.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35.xml"/><Relationship Id="rId5" Type="http://schemas.openxmlformats.org/officeDocument/2006/relationships/image" Target="../media/image2.wmf"/><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3.xml"/><Relationship Id="rId1" Type="http://schemas.openxmlformats.org/officeDocument/2006/relationships/tags" Target="../tags/tag36.xml"/><Relationship Id="rId5" Type="http://schemas.openxmlformats.org/officeDocument/2006/relationships/image" Target="../media/image2.wmf"/><Relationship Id="rId4" Type="http://schemas.openxmlformats.org/officeDocument/2006/relationships/image" Target="../media/image3.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3.xml"/><Relationship Id="rId1" Type="http://schemas.openxmlformats.org/officeDocument/2006/relationships/tags" Target="../tags/tag37.xml"/><Relationship Id="rId5" Type="http://schemas.openxmlformats.org/officeDocument/2006/relationships/image" Target="../media/image2.wmf"/><Relationship Id="rId4" Type="http://schemas.openxmlformats.org/officeDocument/2006/relationships/image" Target="../media/image3.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3.xml"/><Relationship Id="rId1" Type="http://schemas.openxmlformats.org/officeDocument/2006/relationships/tags" Target="../tags/tag38.xml"/><Relationship Id="rId5" Type="http://schemas.openxmlformats.org/officeDocument/2006/relationships/image" Target="../media/image2.wmf"/><Relationship Id="rId4" Type="http://schemas.openxmlformats.org/officeDocument/2006/relationships/image" Target="../media/image3.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3.xml"/><Relationship Id="rId1" Type="http://schemas.openxmlformats.org/officeDocument/2006/relationships/tags" Target="../tags/tag39.xml"/><Relationship Id="rId5" Type="http://schemas.openxmlformats.org/officeDocument/2006/relationships/image" Target="../media/image2.wmf"/><Relationship Id="rId4" Type="http://schemas.openxmlformats.org/officeDocument/2006/relationships/image" Target="../media/image3.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3.xml"/><Relationship Id="rId1" Type="http://schemas.openxmlformats.org/officeDocument/2006/relationships/tags" Target="../tags/tag40.xml"/><Relationship Id="rId4" Type="http://schemas.openxmlformats.org/officeDocument/2006/relationships/image" Target="../media/image3.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3.xml"/><Relationship Id="rId1" Type="http://schemas.openxmlformats.org/officeDocument/2006/relationships/tags" Target="../tags/tag41.xml"/><Relationship Id="rId4" Type="http://schemas.openxmlformats.org/officeDocument/2006/relationships/image" Target="../media/image3.emf"/></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6.xml"/><Relationship Id="rId4" Type="http://schemas.openxmlformats.org/officeDocument/2006/relationships/image" Target="../media/image3.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7.xml"/><Relationship Id="rId4" Type="http://schemas.openxmlformats.org/officeDocument/2006/relationships/image" Target="../media/image3.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3.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9.xml"/><Relationship Id="rId4" Type="http://schemas.openxmlformats.org/officeDocument/2006/relationships/image" Target="../media/image3.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10.xml"/><Relationship Id="rId4" Type="http://schemas.openxmlformats.org/officeDocument/2006/relationships/image" Target="../media/image3.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3.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3.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3.xml"/><Relationship Id="rId4" Type="http://schemas.openxmlformats.org/officeDocument/2006/relationships/image" Target="../media/image3.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14.xml"/><Relationship Id="rId4" Type="http://schemas.openxmlformats.org/officeDocument/2006/relationships/image" Target="../media/image3.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3.xml"/><Relationship Id="rId1" Type="http://schemas.openxmlformats.org/officeDocument/2006/relationships/tags" Target="../tags/tag15.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3.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3.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3.xml"/><Relationship Id="rId1" Type="http://schemas.openxmlformats.org/officeDocument/2006/relationships/tags" Target="../tags/tag18.xml"/><Relationship Id="rId4" Type="http://schemas.openxmlformats.org/officeDocument/2006/relationships/image" Target="../media/image3.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3.xml"/><Relationship Id="rId1" Type="http://schemas.openxmlformats.org/officeDocument/2006/relationships/tags" Target="../tags/tag19.xml"/><Relationship Id="rId4" Type="http://schemas.openxmlformats.org/officeDocument/2006/relationships/image" Target="../media/image3.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3.xml"/><Relationship Id="rId1" Type="http://schemas.openxmlformats.org/officeDocument/2006/relationships/tags" Target="../tags/tag20.xml"/><Relationship Id="rId5" Type="http://schemas.openxmlformats.org/officeDocument/2006/relationships/image" Target="../media/image2.wmf"/><Relationship Id="rId4" Type="http://schemas.openxmlformats.org/officeDocument/2006/relationships/image" Target="../media/image3.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3.xml"/><Relationship Id="rId1" Type="http://schemas.openxmlformats.org/officeDocument/2006/relationships/tags" Target="../tags/tag21.xml"/><Relationship Id="rId5" Type="http://schemas.openxmlformats.org/officeDocument/2006/relationships/image" Target="../media/image2.wmf"/><Relationship Id="rId4" Type="http://schemas.openxmlformats.org/officeDocument/2006/relationships/image" Target="../media/image3.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3.xml"/><Relationship Id="rId1" Type="http://schemas.openxmlformats.org/officeDocument/2006/relationships/tags" Target="../tags/tag22.xml"/><Relationship Id="rId5" Type="http://schemas.openxmlformats.org/officeDocument/2006/relationships/image" Target="../media/image2.wmf"/><Relationship Id="rId4" Type="http://schemas.openxmlformats.org/officeDocument/2006/relationships/image" Target="../media/image3.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3.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3.xml"/><Relationship Id="rId1" Type="http://schemas.openxmlformats.org/officeDocument/2006/relationships/tags" Target="../tags/tag24.xml"/><Relationship Id="rId4" Type="http://schemas.openxmlformats.org/officeDocument/2006/relationships/image" Target="../media/image3.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divider_Picture_1 line">
    <p:bg>
      <p:bgPr>
        <a:solidFill>
          <a:schemeClr val="bg1"/>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BDF965B6-7753-4050-B09D-F07F8521FC32}"/>
              </a:ext>
            </a:extLst>
          </p:cNvPr>
          <p:cNvSpPr>
            <a:spLocks noGrp="1"/>
          </p:cNvSpPr>
          <p:nvPr>
            <p:ph type="pic" sz="quarter" idx="21" hasCustomPrompt="1"/>
          </p:nvPr>
        </p:nvSpPr>
        <p:spPr>
          <a:xfrm>
            <a:off x="0" y="0"/>
            <a:ext cx="9144000"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2" name="Picture Placeholder 6">
            <a:extLst>
              <a:ext uri="{FF2B5EF4-FFF2-40B4-BE49-F238E27FC236}">
                <a16:creationId xmlns:a16="http://schemas.microsoft.com/office/drawing/2014/main" id="{2AD46F85-1576-258F-D37A-2B1211BB9031}"/>
              </a:ext>
            </a:extLst>
          </p:cNvPr>
          <p:cNvSpPr>
            <a:spLocks noGrp="1"/>
          </p:cNvSpPr>
          <p:nvPr>
            <p:ph type="pic" sz="quarter" idx="28" hasCustomPrompt="1"/>
          </p:nvPr>
        </p:nvSpPr>
        <p:spPr>
          <a:xfrm>
            <a:off x="399941" y="469900"/>
            <a:ext cx="2099419" cy="135412"/>
          </a:xfrm>
          <a:solidFill>
            <a:schemeClr val="bg1"/>
          </a:solidFill>
        </p:spPr>
        <p:txBody>
          <a:bodyPr>
            <a:normAutofit/>
          </a:bodyPr>
          <a:lstStyle>
            <a:lvl1pPr>
              <a:defRPr sz="100"/>
            </a:lvl1pPr>
          </a:lstStyle>
          <a:p>
            <a:r>
              <a:rPr lang="en-GB" noProof="0"/>
              <a:t> </a:t>
            </a:r>
          </a:p>
        </p:txBody>
      </p:sp>
      <p:sp>
        <p:nvSpPr>
          <p:cNvPr id="13" name="Picture Placeholder 6">
            <a:extLst>
              <a:ext uri="{FF2B5EF4-FFF2-40B4-BE49-F238E27FC236}">
                <a16:creationId xmlns:a16="http://schemas.microsoft.com/office/drawing/2014/main" id="{0492844F-CCD8-01B6-896E-66BB4A293545}"/>
              </a:ext>
            </a:extLst>
          </p:cNvPr>
          <p:cNvSpPr>
            <a:spLocks noGrp="1"/>
          </p:cNvSpPr>
          <p:nvPr>
            <p:ph type="pic" sz="quarter" idx="29" hasCustomPrompt="1"/>
          </p:nvPr>
        </p:nvSpPr>
        <p:spPr>
          <a:xfrm>
            <a:off x="399941" y="1615327"/>
            <a:ext cx="2099419" cy="135412"/>
          </a:xfrm>
          <a:solidFill>
            <a:schemeClr val="bg1"/>
          </a:solidFill>
        </p:spPr>
        <p:txBody>
          <a:bodyPr>
            <a:normAutofit/>
          </a:bodyPr>
          <a:lstStyle>
            <a:lvl1pPr>
              <a:defRPr sz="100"/>
            </a:lvl1pPr>
          </a:lstStyle>
          <a:p>
            <a:r>
              <a:rPr lang="en-GB" noProof="0"/>
              <a:t> </a:t>
            </a: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005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8E714039-567D-40C1-A518-68C3C7C4DD26}"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4" name="Title 1">
            <a:extLst>
              <a:ext uri="{FF2B5EF4-FFF2-40B4-BE49-F238E27FC236}">
                <a16:creationId xmlns:a16="http://schemas.microsoft.com/office/drawing/2014/main" id="{C7126926-5847-B6C6-D4F5-50006ADEDFB5}"/>
              </a:ext>
            </a:extLst>
          </p:cNvPr>
          <p:cNvSpPr>
            <a:spLocks noGrp="1"/>
          </p:cNvSpPr>
          <p:nvPr>
            <p:ph type="title" hasCustomPrompt="1"/>
          </p:nvPr>
        </p:nvSpPr>
        <p:spPr>
          <a:xfrm>
            <a:off x="377189" y="847725"/>
            <a:ext cx="6144723"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cap="none" baseline="0" noProof="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284313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ver_divider_2 lines_Blu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1919EC56-E8DC-46CF-8D53-F65FE867E7F0}"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grpSp>
        <p:nvGrpSpPr>
          <p:cNvPr id="3" name="Group 2">
            <a:extLst>
              <a:ext uri="{FF2B5EF4-FFF2-40B4-BE49-F238E27FC236}">
                <a16:creationId xmlns:a16="http://schemas.microsoft.com/office/drawing/2014/main" id="{FAAF67AA-DEBE-C263-3C18-2D6F8FECD8D1}"/>
              </a:ext>
            </a:extLst>
          </p:cNvPr>
          <p:cNvGrpSpPr/>
          <p:nvPr userDrawn="1"/>
        </p:nvGrpSpPr>
        <p:grpSpPr>
          <a:xfrm>
            <a:off x="399941" y="473911"/>
            <a:ext cx="2099419" cy="1883775"/>
            <a:chOff x="399941" y="473911"/>
            <a:chExt cx="2338388" cy="1883775"/>
          </a:xfrm>
        </p:grpSpPr>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1957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1" y="847725"/>
            <a:ext cx="5999386"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17931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ext_Photo_Left_Small">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9AE2085-0EBE-8B19-FA50-054C71499B4D}"/>
              </a:ext>
            </a:extLst>
          </p:cNvPr>
          <p:cNvGraphicFramePr>
            <a:graphicFrameLocks noChangeAspect="1"/>
          </p:cNvGraphicFramePr>
          <p:nvPr userDrawn="1">
            <p:custDataLst>
              <p:tags r:id="rId1"/>
            </p:custDataLst>
            <p:extLst>
              <p:ext uri="{D42A27DB-BD31-4B8C-83A1-F6EECF244321}">
                <p14:modId xmlns:p14="http://schemas.microsoft.com/office/powerpoint/2010/main" val="628204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8" name="Object 7" hidden="1">
                        <a:extLst>
                          <a:ext uri="{FF2B5EF4-FFF2-40B4-BE49-F238E27FC236}">
                            <a16:creationId xmlns:a16="http://schemas.microsoft.com/office/drawing/2014/main" id="{99AE2085-0EBE-8B19-FA50-054C71499B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A946DAEB-D947-41A6-6400-09ACB9D6682C}"/>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1" y="0"/>
            <a:ext cx="2982866" cy="4479925"/>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69B369A7-DD03-44CB-9E0C-E2A808CF1B13}"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4" name="Title 1">
            <a:extLst>
              <a:ext uri="{FF2B5EF4-FFF2-40B4-BE49-F238E27FC236}">
                <a16:creationId xmlns:a16="http://schemas.microsoft.com/office/drawing/2014/main" id="{E2B47F16-7F3E-45AF-81A6-6D4A2642461A}"/>
              </a:ext>
            </a:extLst>
          </p:cNvPr>
          <p:cNvSpPr>
            <a:spLocks noGrp="1"/>
          </p:cNvSpPr>
          <p:nvPr>
            <p:ph type="title"/>
          </p:nvPr>
        </p:nvSpPr>
        <p:spPr>
          <a:xfrm>
            <a:off x="3261689" y="476065"/>
            <a:ext cx="5449495" cy="908385"/>
          </a:xfrm>
        </p:spPr>
        <p:txBody>
          <a:bodyPr vert="horz" wrap="square">
            <a:spAutoFit/>
          </a:bodyPr>
          <a:lstStyle>
            <a:lvl1pPr rtl="0">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
        <p:nvSpPr>
          <p:cNvPr id="15" name="Text Placeholder 7">
            <a:extLst>
              <a:ext uri="{FF2B5EF4-FFF2-40B4-BE49-F238E27FC236}">
                <a16:creationId xmlns:a16="http://schemas.microsoft.com/office/drawing/2014/main" id="{061B1BD5-294A-4C7D-90FC-D268E15FD4E8}"/>
              </a:ext>
            </a:extLst>
          </p:cNvPr>
          <p:cNvSpPr>
            <a:spLocks noGrp="1"/>
          </p:cNvSpPr>
          <p:nvPr>
            <p:ph type="body" sz="quarter" idx="22"/>
          </p:nvPr>
        </p:nvSpPr>
        <p:spPr>
          <a:xfrm>
            <a:off x="3261689" y="235940"/>
            <a:ext cx="5450511" cy="209645"/>
          </a:xfrm>
        </p:spPr>
        <p:txBody>
          <a:bodyPr>
            <a:noAutofit/>
          </a:bodyPr>
          <a:lstStyle>
            <a:lvl1pPr marL="0" indent="0" rtl="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2" name="Content Placeholder 7">
            <a:extLst>
              <a:ext uri="{FF2B5EF4-FFF2-40B4-BE49-F238E27FC236}">
                <a16:creationId xmlns:a16="http://schemas.microsoft.com/office/drawing/2014/main" id="{E3EC5F48-9925-4603-B50F-1740AE67279B}"/>
              </a:ext>
            </a:extLst>
          </p:cNvPr>
          <p:cNvSpPr>
            <a:spLocks noGrp="1"/>
          </p:cNvSpPr>
          <p:nvPr>
            <p:ph sz="quarter" idx="28"/>
          </p:nvPr>
        </p:nvSpPr>
        <p:spPr>
          <a:xfrm>
            <a:off x="3261689" y="1554162"/>
            <a:ext cx="5464775" cy="2693987"/>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80552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wo picture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12CDE1F-732B-155E-89EE-7DF3497EDB4B}"/>
              </a:ext>
            </a:extLst>
          </p:cNvPr>
          <p:cNvGraphicFramePr>
            <a:graphicFrameLocks noChangeAspect="1"/>
          </p:cNvGraphicFramePr>
          <p:nvPr userDrawn="1">
            <p:custDataLst>
              <p:tags r:id="rId1"/>
            </p:custDataLst>
            <p:extLst>
              <p:ext uri="{D42A27DB-BD31-4B8C-83A1-F6EECF244321}">
                <p14:modId xmlns:p14="http://schemas.microsoft.com/office/powerpoint/2010/main" val="974522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812CDE1F-732B-155E-89EE-7DF3497EDB4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6F3E19F7-CBA6-BCA0-CCE4-DD210FF119AE}"/>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6372" y="1328286"/>
            <a:ext cx="4086140" cy="2361747"/>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640865" y="3750625"/>
            <a:ext cx="4015892" cy="514654"/>
          </a:xfrm>
        </p:spPr>
        <p:txBody>
          <a:bodyPr>
            <a:normAutofit/>
          </a:bodyPr>
          <a:lstStyle>
            <a:lvl1pPr marL="0" indent="0" rtl="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FCE4B19D-6017-4CE6-95B4-056C12448F4F}"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5" name="Picture Placeholder 6">
            <a:extLst>
              <a:ext uri="{FF2B5EF4-FFF2-40B4-BE49-F238E27FC236}">
                <a16:creationId xmlns:a16="http://schemas.microsoft.com/office/drawing/2014/main" id="{37DDF895-4640-4BDF-9356-FF356A8F040D}"/>
              </a:ext>
            </a:extLst>
          </p:cNvPr>
          <p:cNvSpPr>
            <a:spLocks noGrp="1"/>
          </p:cNvSpPr>
          <p:nvPr>
            <p:ph type="pic" sz="quarter" idx="22" hasCustomPrompt="1"/>
          </p:nvPr>
        </p:nvSpPr>
        <p:spPr>
          <a:xfrm>
            <a:off x="4626060" y="1328286"/>
            <a:ext cx="4086140" cy="2361747"/>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16" name="Text Placeholder 13">
            <a:extLst>
              <a:ext uri="{FF2B5EF4-FFF2-40B4-BE49-F238E27FC236}">
                <a16:creationId xmlns:a16="http://schemas.microsoft.com/office/drawing/2014/main" id="{DE82870D-3B3B-499D-8749-360E30126D25}"/>
              </a:ext>
            </a:extLst>
          </p:cNvPr>
          <p:cNvSpPr>
            <a:spLocks noGrp="1"/>
          </p:cNvSpPr>
          <p:nvPr>
            <p:ph type="body" sz="quarter" idx="23"/>
          </p:nvPr>
        </p:nvSpPr>
        <p:spPr>
          <a:xfrm>
            <a:off x="405652" y="3750625"/>
            <a:ext cx="4015892" cy="514654"/>
          </a:xfrm>
        </p:spPr>
        <p:txBody>
          <a:bodyPr>
            <a:normAutofit/>
          </a:bodyPr>
          <a:lstStyle>
            <a:lvl1pPr marL="0" indent="0" rtl="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7" name="Text Placeholder 7">
            <a:extLst>
              <a:ext uri="{FF2B5EF4-FFF2-40B4-BE49-F238E27FC236}">
                <a16:creationId xmlns:a16="http://schemas.microsoft.com/office/drawing/2014/main" id="{DF00715B-54B0-F196-ABB9-A96ACD74915D}"/>
              </a:ext>
            </a:extLst>
          </p:cNvPr>
          <p:cNvSpPr>
            <a:spLocks noGrp="1"/>
          </p:cNvSpPr>
          <p:nvPr>
            <p:ph type="body" sz="quarter" idx="24"/>
          </p:nvPr>
        </p:nvSpPr>
        <p:spPr>
          <a:xfrm>
            <a:off x="405652" y="235128"/>
            <a:ext cx="8292380" cy="209645"/>
          </a:xfrm>
        </p:spPr>
        <p:txBody>
          <a:bodyPr>
            <a:noAutofit/>
          </a:bodyPr>
          <a:lstStyle>
            <a:lvl1pPr marL="0" indent="0" rtl="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19" name="Title 1">
            <a:extLst>
              <a:ext uri="{FF2B5EF4-FFF2-40B4-BE49-F238E27FC236}">
                <a16:creationId xmlns:a16="http://schemas.microsoft.com/office/drawing/2014/main" id="{1D8969A0-400B-956C-E9EB-4FFBCC4ACE98}"/>
              </a:ext>
            </a:extLst>
          </p:cNvPr>
          <p:cNvSpPr>
            <a:spLocks noGrp="1"/>
          </p:cNvSpPr>
          <p:nvPr>
            <p:ph type="title"/>
          </p:nvPr>
        </p:nvSpPr>
        <p:spPr>
          <a:xfrm>
            <a:off x="406372" y="478393"/>
            <a:ext cx="8291660" cy="472368"/>
          </a:xfrm>
        </p:spPr>
        <p:txBody>
          <a:bodyPr vert="horz" wrap="square">
            <a:spAutoFit/>
          </a:bodyPr>
          <a:lstStyle>
            <a:lvl1pPr rtl="0">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Tree>
    <p:extLst>
      <p:ext uri="{BB962C8B-B14F-4D97-AF65-F5344CB8AC3E}">
        <p14:creationId xmlns:p14="http://schemas.microsoft.com/office/powerpoint/2010/main" val="306434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hree picture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2AB677F-5B1C-3808-72F1-B2533D7027BC}"/>
              </a:ext>
            </a:extLst>
          </p:cNvPr>
          <p:cNvGraphicFramePr>
            <a:graphicFrameLocks noChangeAspect="1"/>
          </p:cNvGraphicFramePr>
          <p:nvPr userDrawn="1">
            <p:custDataLst>
              <p:tags r:id="rId1"/>
            </p:custDataLst>
            <p:extLst>
              <p:ext uri="{D42A27DB-BD31-4B8C-83A1-F6EECF244321}">
                <p14:modId xmlns:p14="http://schemas.microsoft.com/office/powerpoint/2010/main" val="35234467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A2AB677F-5B1C-3808-72F1-B2533D7027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9AD73C82-2E05-68BD-0D34-EB15273DF1A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6372" y="1328286"/>
            <a:ext cx="2658660" cy="2361747"/>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02335" y="3750625"/>
            <a:ext cx="2633806" cy="514654"/>
          </a:xfrm>
        </p:spPr>
        <p:txBody>
          <a:bodyPr>
            <a:normAutofit/>
          </a:bodyPr>
          <a:lstStyle>
            <a:lvl1pPr marL="0" indent="0" rtl="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67CB11CE-F476-469E-911B-6A37F4B09F3E}"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2" name="Picture Placeholder 6">
            <a:extLst>
              <a:ext uri="{FF2B5EF4-FFF2-40B4-BE49-F238E27FC236}">
                <a16:creationId xmlns:a16="http://schemas.microsoft.com/office/drawing/2014/main" id="{79185F83-F4F8-4CC6-9864-49F85A14F797}"/>
              </a:ext>
            </a:extLst>
          </p:cNvPr>
          <p:cNvSpPr>
            <a:spLocks noGrp="1"/>
          </p:cNvSpPr>
          <p:nvPr>
            <p:ph type="pic" sz="quarter" idx="25" hasCustomPrompt="1"/>
          </p:nvPr>
        </p:nvSpPr>
        <p:spPr>
          <a:xfrm>
            <a:off x="3223980" y="1328286"/>
            <a:ext cx="2658660" cy="2361747"/>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13" name="Text Placeholder 13">
            <a:extLst>
              <a:ext uri="{FF2B5EF4-FFF2-40B4-BE49-F238E27FC236}">
                <a16:creationId xmlns:a16="http://schemas.microsoft.com/office/drawing/2014/main" id="{B7581123-CB73-45BD-9E0E-55DBD6CEE201}"/>
              </a:ext>
            </a:extLst>
          </p:cNvPr>
          <p:cNvSpPr>
            <a:spLocks noGrp="1"/>
          </p:cNvSpPr>
          <p:nvPr>
            <p:ph type="body" sz="quarter" idx="26"/>
          </p:nvPr>
        </p:nvSpPr>
        <p:spPr>
          <a:xfrm>
            <a:off x="3246839" y="3750625"/>
            <a:ext cx="2633806" cy="514654"/>
          </a:xfrm>
        </p:spPr>
        <p:txBody>
          <a:bodyPr>
            <a:normAutofit/>
          </a:bodyPr>
          <a:lstStyle>
            <a:lvl1pPr marL="0" indent="0" rtl="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8" name="Picture Placeholder 6">
            <a:extLst>
              <a:ext uri="{FF2B5EF4-FFF2-40B4-BE49-F238E27FC236}">
                <a16:creationId xmlns:a16="http://schemas.microsoft.com/office/drawing/2014/main" id="{278D5683-75C8-4B17-BD42-8B921EC91553}"/>
              </a:ext>
            </a:extLst>
          </p:cNvPr>
          <p:cNvSpPr>
            <a:spLocks noGrp="1"/>
          </p:cNvSpPr>
          <p:nvPr>
            <p:ph type="pic" sz="quarter" idx="27" hasCustomPrompt="1"/>
          </p:nvPr>
        </p:nvSpPr>
        <p:spPr>
          <a:xfrm>
            <a:off x="6035760" y="1328286"/>
            <a:ext cx="2658660" cy="2361747"/>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19" name="Text Placeholder 13">
            <a:extLst>
              <a:ext uri="{FF2B5EF4-FFF2-40B4-BE49-F238E27FC236}">
                <a16:creationId xmlns:a16="http://schemas.microsoft.com/office/drawing/2014/main" id="{D0558873-DBCF-4558-9065-69C40D5B7C90}"/>
              </a:ext>
            </a:extLst>
          </p:cNvPr>
          <p:cNvSpPr>
            <a:spLocks noGrp="1"/>
          </p:cNvSpPr>
          <p:nvPr>
            <p:ph type="body" sz="quarter" idx="28"/>
          </p:nvPr>
        </p:nvSpPr>
        <p:spPr>
          <a:xfrm>
            <a:off x="6058619" y="3750625"/>
            <a:ext cx="2633806" cy="514654"/>
          </a:xfrm>
        </p:spPr>
        <p:txBody>
          <a:bodyPr>
            <a:normAutofit/>
          </a:bodyPr>
          <a:lstStyle>
            <a:lvl1pPr marL="0" indent="0" rtl="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7" name="Text Placeholder 7">
            <a:extLst>
              <a:ext uri="{FF2B5EF4-FFF2-40B4-BE49-F238E27FC236}">
                <a16:creationId xmlns:a16="http://schemas.microsoft.com/office/drawing/2014/main" id="{4EB9E3A7-2823-26DF-191C-00E6552F6F88}"/>
              </a:ext>
            </a:extLst>
          </p:cNvPr>
          <p:cNvSpPr>
            <a:spLocks noGrp="1"/>
          </p:cNvSpPr>
          <p:nvPr>
            <p:ph type="body" sz="quarter" idx="24"/>
          </p:nvPr>
        </p:nvSpPr>
        <p:spPr>
          <a:xfrm>
            <a:off x="405652" y="235128"/>
            <a:ext cx="8292380" cy="209645"/>
          </a:xfrm>
        </p:spPr>
        <p:txBody>
          <a:bodyPr>
            <a:noAutofit/>
          </a:bodyPr>
          <a:lstStyle>
            <a:lvl1pPr marL="0" indent="0" rtl="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21" name="Title 1">
            <a:extLst>
              <a:ext uri="{FF2B5EF4-FFF2-40B4-BE49-F238E27FC236}">
                <a16:creationId xmlns:a16="http://schemas.microsoft.com/office/drawing/2014/main" id="{47AD72A1-BE83-8FFA-C459-8AA200E916A8}"/>
              </a:ext>
            </a:extLst>
          </p:cNvPr>
          <p:cNvSpPr>
            <a:spLocks noGrp="1"/>
          </p:cNvSpPr>
          <p:nvPr>
            <p:ph type="title"/>
          </p:nvPr>
        </p:nvSpPr>
        <p:spPr>
          <a:xfrm>
            <a:off x="406372" y="478393"/>
            <a:ext cx="8291660" cy="472368"/>
          </a:xfrm>
        </p:spPr>
        <p:txBody>
          <a:bodyPr vert="horz" wrap="square">
            <a:spAutoFit/>
          </a:bodyPr>
          <a:lstStyle>
            <a:lvl1pPr rtl="0">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Tree>
    <p:extLst>
      <p:ext uri="{BB962C8B-B14F-4D97-AF65-F5344CB8AC3E}">
        <p14:creationId xmlns:p14="http://schemas.microsoft.com/office/powerpoint/2010/main" val="278875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Eight picture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A621158-AC0A-B661-D866-987C96BE8D71}"/>
              </a:ext>
            </a:extLst>
          </p:cNvPr>
          <p:cNvGraphicFramePr>
            <a:graphicFrameLocks noChangeAspect="1"/>
          </p:cNvGraphicFramePr>
          <p:nvPr userDrawn="1">
            <p:custDataLst>
              <p:tags r:id="rId1"/>
            </p:custDataLst>
            <p:extLst>
              <p:ext uri="{D42A27DB-BD31-4B8C-83A1-F6EECF244321}">
                <p14:modId xmlns:p14="http://schemas.microsoft.com/office/powerpoint/2010/main" val="2551433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5A621158-AC0A-B661-D866-987C96BE8D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Rectangle 24">
            <a:extLst>
              <a:ext uri="{FF2B5EF4-FFF2-40B4-BE49-F238E27FC236}">
                <a16:creationId xmlns:a16="http://schemas.microsoft.com/office/drawing/2014/main" id="{4CA87C5D-7BC7-27A2-2987-8BC9C99B72A7}"/>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6372" y="1200750"/>
            <a:ext cx="1995141" cy="1186314"/>
          </a:xfrm>
          <a:solidFill>
            <a:schemeClr val="tx1"/>
          </a:solidFill>
        </p:spPr>
        <p:txBody>
          <a:bodyPr anchor="ctr" anchorCtr="0">
            <a:normAutofit/>
          </a:bodyPr>
          <a:lstStyle>
            <a:lvl1pPr marL="0" indent="0" algn="ctr" rtl="0">
              <a:buNone/>
              <a:defRPr sz="1000">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02335" y="2423027"/>
            <a:ext cx="1972282" cy="344394"/>
          </a:xfrm>
        </p:spPr>
        <p:txBody>
          <a:bodyPr>
            <a:normAutofit/>
          </a:bodyPr>
          <a:lstStyle>
            <a:lvl1pPr marL="0" indent="0" rtl="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FA804BD6-0ECC-46D9-9557-C8DC6E73D872}"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28" name="Picture Placeholder 6">
            <a:extLst>
              <a:ext uri="{FF2B5EF4-FFF2-40B4-BE49-F238E27FC236}">
                <a16:creationId xmlns:a16="http://schemas.microsoft.com/office/drawing/2014/main" id="{58E1A09A-AE34-419F-8FFE-0BDD4B8D067B}"/>
              </a:ext>
            </a:extLst>
          </p:cNvPr>
          <p:cNvSpPr>
            <a:spLocks noGrp="1"/>
          </p:cNvSpPr>
          <p:nvPr>
            <p:ph type="pic" sz="quarter" idx="25" hasCustomPrompt="1"/>
          </p:nvPr>
        </p:nvSpPr>
        <p:spPr>
          <a:xfrm>
            <a:off x="2509836" y="1200750"/>
            <a:ext cx="1995141" cy="1186314"/>
          </a:xfrm>
          <a:solidFill>
            <a:schemeClr val="tx1"/>
          </a:solidFill>
        </p:spPr>
        <p:txBody>
          <a:bodyPr anchor="ctr" anchorCtr="0">
            <a:normAutofit/>
          </a:bodyPr>
          <a:lstStyle>
            <a:lvl1pPr marL="0" indent="0" algn="ctr" rtl="0">
              <a:buNone/>
              <a:defRPr sz="1000">
                <a:solidFill>
                  <a:schemeClr val="bg1"/>
                </a:solidFill>
              </a:defRPr>
            </a:lvl1pPr>
          </a:lstStyle>
          <a:p>
            <a:r>
              <a:rPr lang="en-GB" noProof="0"/>
              <a:t>Click here to add image</a:t>
            </a:r>
          </a:p>
        </p:txBody>
      </p:sp>
      <p:sp>
        <p:nvSpPr>
          <p:cNvPr id="29" name="Text Placeholder 13">
            <a:extLst>
              <a:ext uri="{FF2B5EF4-FFF2-40B4-BE49-F238E27FC236}">
                <a16:creationId xmlns:a16="http://schemas.microsoft.com/office/drawing/2014/main" id="{22640E8F-240B-4C64-901E-D811D6904FB8}"/>
              </a:ext>
            </a:extLst>
          </p:cNvPr>
          <p:cNvSpPr>
            <a:spLocks noGrp="1"/>
          </p:cNvSpPr>
          <p:nvPr>
            <p:ph type="body" sz="quarter" idx="26"/>
          </p:nvPr>
        </p:nvSpPr>
        <p:spPr>
          <a:xfrm>
            <a:off x="2521587" y="2423027"/>
            <a:ext cx="1972282" cy="344394"/>
          </a:xfrm>
        </p:spPr>
        <p:txBody>
          <a:bodyPr>
            <a:normAutofit/>
          </a:bodyPr>
          <a:lstStyle>
            <a:lvl1pPr marL="0" indent="0" rtl="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32" name="Picture Placeholder 6">
            <a:extLst>
              <a:ext uri="{FF2B5EF4-FFF2-40B4-BE49-F238E27FC236}">
                <a16:creationId xmlns:a16="http://schemas.microsoft.com/office/drawing/2014/main" id="{37152F88-475C-4CA6-9E4D-EA23739A2878}"/>
              </a:ext>
            </a:extLst>
          </p:cNvPr>
          <p:cNvSpPr>
            <a:spLocks noGrp="1"/>
          </p:cNvSpPr>
          <p:nvPr>
            <p:ph type="pic" sz="quarter" idx="27" hasCustomPrompt="1"/>
          </p:nvPr>
        </p:nvSpPr>
        <p:spPr>
          <a:xfrm>
            <a:off x="4613300" y="1200750"/>
            <a:ext cx="1995141" cy="1186314"/>
          </a:xfrm>
          <a:solidFill>
            <a:schemeClr val="tx1"/>
          </a:solidFill>
        </p:spPr>
        <p:txBody>
          <a:bodyPr anchor="ctr" anchorCtr="0">
            <a:normAutofit/>
          </a:bodyPr>
          <a:lstStyle>
            <a:lvl1pPr marL="0" indent="0" algn="ctr" rtl="0">
              <a:buNone/>
              <a:defRPr sz="1000">
                <a:solidFill>
                  <a:schemeClr val="bg1"/>
                </a:solidFill>
              </a:defRPr>
            </a:lvl1pPr>
          </a:lstStyle>
          <a:p>
            <a:r>
              <a:rPr lang="en-GB" noProof="0"/>
              <a:t>Click here to add image</a:t>
            </a:r>
          </a:p>
        </p:txBody>
      </p:sp>
      <p:sp>
        <p:nvSpPr>
          <p:cNvPr id="33" name="Text Placeholder 13">
            <a:extLst>
              <a:ext uri="{FF2B5EF4-FFF2-40B4-BE49-F238E27FC236}">
                <a16:creationId xmlns:a16="http://schemas.microsoft.com/office/drawing/2014/main" id="{ACF4E00F-5A93-4674-A82D-3F11B98EF8FD}"/>
              </a:ext>
            </a:extLst>
          </p:cNvPr>
          <p:cNvSpPr>
            <a:spLocks noGrp="1"/>
          </p:cNvSpPr>
          <p:nvPr>
            <p:ph type="body" sz="quarter" idx="28"/>
          </p:nvPr>
        </p:nvSpPr>
        <p:spPr>
          <a:xfrm>
            <a:off x="4620667" y="2423027"/>
            <a:ext cx="1972282" cy="344394"/>
          </a:xfrm>
        </p:spPr>
        <p:txBody>
          <a:bodyPr>
            <a:normAutofit/>
          </a:bodyPr>
          <a:lstStyle>
            <a:lvl1pPr marL="0" indent="0" rtl="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36" name="Picture Placeholder 6">
            <a:extLst>
              <a:ext uri="{FF2B5EF4-FFF2-40B4-BE49-F238E27FC236}">
                <a16:creationId xmlns:a16="http://schemas.microsoft.com/office/drawing/2014/main" id="{968F3BF4-1C86-4F92-A50E-776D5D406C83}"/>
              </a:ext>
            </a:extLst>
          </p:cNvPr>
          <p:cNvSpPr>
            <a:spLocks noGrp="1"/>
          </p:cNvSpPr>
          <p:nvPr>
            <p:ph type="pic" sz="quarter" idx="29" hasCustomPrompt="1"/>
          </p:nvPr>
        </p:nvSpPr>
        <p:spPr>
          <a:xfrm>
            <a:off x="6716763" y="1200750"/>
            <a:ext cx="1995141" cy="1186314"/>
          </a:xfrm>
          <a:solidFill>
            <a:schemeClr val="tx1"/>
          </a:solidFill>
        </p:spPr>
        <p:txBody>
          <a:bodyPr anchor="ctr" anchorCtr="0">
            <a:normAutofit/>
          </a:bodyPr>
          <a:lstStyle>
            <a:lvl1pPr marL="0" indent="0" algn="ctr" rtl="0">
              <a:buNone/>
              <a:defRPr sz="1000">
                <a:solidFill>
                  <a:schemeClr val="bg1"/>
                </a:solidFill>
              </a:defRPr>
            </a:lvl1pPr>
          </a:lstStyle>
          <a:p>
            <a:r>
              <a:rPr lang="en-GB" noProof="0"/>
              <a:t>Click here to add image</a:t>
            </a:r>
          </a:p>
        </p:txBody>
      </p:sp>
      <p:sp>
        <p:nvSpPr>
          <p:cNvPr id="37" name="Text Placeholder 13">
            <a:extLst>
              <a:ext uri="{FF2B5EF4-FFF2-40B4-BE49-F238E27FC236}">
                <a16:creationId xmlns:a16="http://schemas.microsoft.com/office/drawing/2014/main" id="{4978DDCF-4E93-4292-936F-8C17FAC8A775}"/>
              </a:ext>
            </a:extLst>
          </p:cNvPr>
          <p:cNvSpPr>
            <a:spLocks noGrp="1"/>
          </p:cNvSpPr>
          <p:nvPr>
            <p:ph type="body" sz="quarter" idx="30"/>
          </p:nvPr>
        </p:nvSpPr>
        <p:spPr>
          <a:xfrm>
            <a:off x="6732898" y="2423027"/>
            <a:ext cx="1972282" cy="344394"/>
          </a:xfrm>
        </p:spPr>
        <p:txBody>
          <a:bodyPr>
            <a:normAutofit/>
          </a:bodyPr>
          <a:lstStyle>
            <a:lvl1pPr marL="0" indent="0" rtl="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40" name="Picture Placeholder 6">
            <a:extLst>
              <a:ext uri="{FF2B5EF4-FFF2-40B4-BE49-F238E27FC236}">
                <a16:creationId xmlns:a16="http://schemas.microsoft.com/office/drawing/2014/main" id="{9D5E5682-8CC4-47EE-B7EE-0A7CBBE8B2FF}"/>
              </a:ext>
            </a:extLst>
          </p:cNvPr>
          <p:cNvSpPr>
            <a:spLocks noGrp="1"/>
          </p:cNvSpPr>
          <p:nvPr>
            <p:ph type="pic" sz="quarter" idx="31" hasCustomPrompt="1"/>
          </p:nvPr>
        </p:nvSpPr>
        <p:spPr>
          <a:xfrm>
            <a:off x="406372" y="2835770"/>
            <a:ext cx="1995141" cy="1186314"/>
          </a:xfrm>
          <a:solidFill>
            <a:schemeClr val="tx1"/>
          </a:solidFill>
        </p:spPr>
        <p:txBody>
          <a:bodyPr anchor="ctr" anchorCtr="0">
            <a:normAutofit/>
          </a:bodyPr>
          <a:lstStyle>
            <a:lvl1pPr marL="0" indent="0" algn="ctr" rtl="0">
              <a:buNone/>
              <a:defRPr sz="1000">
                <a:solidFill>
                  <a:schemeClr val="bg1"/>
                </a:solidFill>
              </a:defRPr>
            </a:lvl1pPr>
          </a:lstStyle>
          <a:p>
            <a:r>
              <a:rPr lang="en-GB" noProof="0"/>
              <a:t>Click here to add image</a:t>
            </a:r>
          </a:p>
        </p:txBody>
      </p:sp>
      <p:sp>
        <p:nvSpPr>
          <p:cNvPr id="41" name="Text Placeholder 13">
            <a:extLst>
              <a:ext uri="{FF2B5EF4-FFF2-40B4-BE49-F238E27FC236}">
                <a16:creationId xmlns:a16="http://schemas.microsoft.com/office/drawing/2014/main" id="{4F86F47D-9657-49C1-857F-C4A6515AF95C}"/>
              </a:ext>
            </a:extLst>
          </p:cNvPr>
          <p:cNvSpPr>
            <a:spLocks noGrp="1"/>
          </p:cNvSpPr>
          <p:nvPr>
            <p:ph type="body" sz="quarter" idx="32"/>
          </p:nvPr>
        </p:nvSpPr>
        <p:spPr>
          <a:xfrm>
            <a:off x="402335" y="4058047"/>
            <a:ext cx="1972282" cy="344394"/>
          </a:xfrm>
        </p:spPr>
        <p:txBody>
          <a:bodyPr>
            <a:normAutofit/>
          </a:bodyPr>
          <a:lstStyle>
            <a:lvl1pPr marL="0" indent="0" rtl="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42" name="Picture Placeholder 6">
            <a:extLst>
              <a:ext uri="{FF2B5EF4-FFF2-40B4-BE49-F238E27FC236}">
                <a16:creationId xmlns:a16="http://schemas.microsoft.com/office/drawing/2014/main" id="{153AE089-19BC-427A-8F1A-F1B401A2AD79}"/>
              </a:ext>
            </a:extLst>
          </p:cNvPr>
          <p:cNvSpPr>
            <a:spLocks noGrp="1"/>
          </p:cNvSpPr>
          <p:nvPr>
            <p:ph type="pic" sz="quarter" idx="33" hasCustomPrompt="1"/>
          </p:nvPr>
        </p:nvSpPr>
        <p:spPr>
          <a:xfrm>
            <a:off x="2509836" y="2835770"/>
            <a:ext cx="1995141" cy="1186314"/>
          </a:xfrm>
          <a:solidFill>
            <a:schemeClr val="tx1"/>
          </a:solidFill>
        </p:spPr>
        <p:txBody>
          <a:bodyPr anchor="ctr" anchorCtr="0">
            <a:normAutofit/>
          </a:bodyPr>
          <a:lstStyle>
            <a:lvl1pPr marL="0" indent="0" algn="ctr" rtl="0">
              <a:buNone/>
              <a:defRPr sz="1000">
                <a:solidFill>
                  <a:schemeClr val="bg1"/>
                </a:solidFill>
              </a:defRPr>
            </a:lvl1pPr>
          </a:lstStyle>
          <a:p>
            <a:r>
              <a:rPr lang="en-GB" noProof="0"/>
              <a:t>Click here to add image</a:t>
            </a:r>
          </a:p>
        </p:txBody>
      </p:sp>
      <p:sp>
        <p:nvSpPr>
          <p:cNvPr id="43" name="Text Placeholder 13">
            <a:extLst>
              <a:ext uri="{FF2B5EF4-FFF2-40B4-BE49-F238E27FC236}">
                <a16:creationId xmlns:a16="http://schemas.microsoft.com/office/drawing/2014/main" id="{0F1A6A70-3E25-4A1B-942D-7D07DAE9F0B3}"/>
              </a:ext>
            </a:extLst>
          </p:cNvPr>
          <p:cNvSpPr>
            <a:spLocks noGrp="1"/>
          </p:cNvSpPr>
          <p:nvPr>
            <p:ph type="body" sz="quarter" idx="34"/>
          </p:nvPr>
        </p:nvSpPr>
        <p:spPr>
          <a:xfrm>
            <a:off x="2514863" y="4058047"/>
            <a:ext cx="1972282" cy="344394"/>
          </a:xfrm>
        </p:spPr>
        <p:txBody>
          <a:bodyPr>
            <a:normAutofit/>
          </a:bodyPr>
          <a:lstStyle>
            <a:lvl1pPr marL="0" indent="0" rtl="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44" name="Picture Placeholder 6">
            <a:extLst>
              <a:ext uri="{FF2B5EF4-FFF2-40B4-BE49-F238E27FC236}">
                <a16:creationId xmlns:a16="http://schemas.microsoft.com/office/drawing/2014/main" id="{E8F20420-5043-474D-B231-82BCEDD4C433}"/>
              </a:ext>
            </a:extLst>
          </p:cNvPr>
          <p:cNvSpPr>
            <a:spLocks noGrp="1"/>
          </p:cNvSpPr>
          <p:nvPr>
            <p:ph type="pic" sz="quarter" idx="35" hasCustomPrompt="1"/>
          </p:nvPr>
        </p:nvSpPr>
        <p:spPr>
          <a:xfrm>
            <a:off x="4613300" y="2835770"/>
            <a:ext cx="1995141" cy="1186314"/>
          </a:xfrm>
          <a:solidFill>
            <a:schemeClr val="tx1"/>
          </a:solidFill>
        </p:spPr>
        <p:txBody>
          <a:bodyPr anchor="ctr" anchorCtr="0">
            <a:normAutofit/>
          </a:bodyPr>
          <a:lstStyle>
            <a:lvl1pPr marL="0" indent="0" algn="ctr" rtl="0">
              <a:buNone/>
              <a:defRPr sz="1000">
                <a:solidFill>
                  <a:schemeClr val="bg1"/>
                </a:solidFill>
              </a:defRPr>
            </a:lvl1pPr>
          </a:lstStyle>
          <a:p>
            <a:r>
              <a:rPr lang="en-GB" noProof="0"/>
              <a:t>Click here to add image</a:t>
            </a:r>
          </a:p>
        </p:txBody>
      </p:sp>
      <p:sp>
        <p:nvSpPr>
          <p:cNvPr id="45" name="Text Placeholder 13">
            <a:extLst>
              <a:ext uri="{FF2B5EF4-FFF2-40B4-BE49-F238E27FC236}">
                <a16:creationId xmlns:a16="http://schemas.microsoft.com/office/drawing/2014/main" id="{EDFF6BA1-1FAB-42D7-9980-4A0D2F2B2F86}"/>
              </a:ext>
            </a:extLst>
          </p:cNvPr>
          <p:cNvSpPr>
            <a:spLocks noGrp="1"/>
          </p:cNvSpPr>
          <p:nvPr>
            <p:ph type="body" sz="quarter" idx="36"/>
          </p:nvPr>
        </p:nvSpPr>
        <p:spPr>
          <a:xfrm>
            <a:off x="4620667" y="4058047"/>
            <a:ext cx="1972282" cy="344394"/>
          </a:xfrm>
        </p:spPr>
        <p:txBody>
          <a:bodyPr>
            <a:normAutofit/>
          </a:bodyPr>
          <a:lstStyle>
            <a:lvl1pPr marL="0" indent="0" rtl="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46" name="Picture Placeholder 6">
            <a:extLst>
              <a:ext uri="{FF2B5EF4-FFF2-40B4-BE49-F238E27FC236}">
                <a16:creationId xmlns:a16="http://schemas.microsoft.com/office/drawing/2014/main" id="{BE70F744-F52D-4C96-BC37-007CC94F3671}"/>
              </a:ext>
            </a:extLst>
          </p:cNvPr>
          <p:cNvSpPr>
            <a:spLocks noGrp="1"/>
          </p:cNvSpPr>
          <p:nvPr>
            <p:ph type="pic" sz="quarter" idx="37" hasCustomPrompt="1"/>
          </p:nvPr>
        </p:nvSpPr>
        <p:spPr>
          <a:xfrm>
            <a:off x="6716763" y="2835770"/>
            <a:ext cx="1995141" cy="1186314"/>
          </a:xfrm>
          <a:solidFill>
            <a:schemeClr val="tx1"/>
          </a:solidFill>
        </p:spPr>
        <p:txBody>
          <a:bodyPr anchor="ctr" anchorCtr="0">
            <a:normAutofit/>
          </a:bodyPr>
          <a:lstStyle>
            <a:lvl1pPr marL="0" indent="0" algn="ctr" rtl="0">
              <a:buNone/>
              <a:defRPr sz="1000">
                <a:solidFill>
                  <a:schemeClr val="bg1"/>
                </a:solidFill>
              </a:defRPr>
            </a:lvl1pPr>
          </a:lstStyle>
          <a:p>
            <a:r>
              <a:rPr lang="en-GB" noProof="0"/>
              <a:t>Click here to add image</a:t>
            </a:r>
          </a:p>
        </p:txBody>
      </p:sp>
      <p:sp>
        <p:nvSpPr>
          <p:cNvPr id="47" name="Text Placeholder 13">
            <a:extLst>
              <a:ext uri="{FF2B5EF4-FFF2-40B4-BE49-F238E27FC236}">
                <a16:creationId xmlns:a16="http://schemas.microsoft.com/office/drawing/2014/main" id="{E52AD286-0BB3-4B3D-B2D8-42C6B39B132E}"/>
              </a:ext>
            </a:extLst>
          </p:cNvPr>
          <p:cNvSpPr>
            <a:spLocks noGrp="1"/>
          </p:cNvSpPr>
          <p:nvPr>
            <p:ph type="body" sz="quarter" idx="38"/>
          </p:nvPr>
        </p:nvSpPr>
        <p:spPr>
          <a:xfrm>
            <a:off x="6726174" y="4058047"/>
            <a:ext cx="1972282" cy="344394"/>
          </a:xfrm>
        </p:spPr>
        <p:txBody>
          <a:bodyPr>
            <a:normAutofit/>
          </a:bodyPr>
          <a:lstStyle>
            <a:lvl1pPr marL="0" indent="0" rtl="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4" name="Text Placeholder 7">
            <a:extLst>
              <a:ext uri="{FF2B5EF4-FFF2-40B4-BE49-F238E27FC236}">
                <a16:creationId xmlns:a16="http://schemas.microsoft.com/office/drawing/2014/main" id="{D1023AB5-9522-4137-8C1D-B228F9435BAA}"/>
              </a:ext>
            </a:extLst>
          </p:cNvPr>
          <p:cNvSpPr>
            <a:spLocks noGrp="1"/>
          </p:cNvSpPr>
          <p:nvPr>
            <p:ph type="body" sz="quarter" idx="24"/>
          </p:nvPr>
        </p:nvSpPr>
        <p:spPr>
          <a:xfrm>
            <a:off x="405652" y="235128"/>
            <a:ext cx="8292380" cy="209645"/>
          </a:xfrm>
        </p:spPr>
        <p:txBody>
          <a:bodyPr>
            <a:noAutofit/>
          </a:bodyPr>
          <a:lstStyle>
            <a:lvl1pPr marL="0" indent="0" rtl="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26" name="Title 1">
            <a:extLst>
              <a:ext uri="{FF2B5EF4-FFF2-40B4-BE49-F238E27FC236}">
                <a16:creationId xmlns:a16="http://schemas.microsoft.com/office/drawing/2014/main" id="{15EA87D3-A7AB-64B1-3B32-822BFD0091F2}"/>
              </a:ext>
            </a:extLst>
          </p:cNvPr>
          <p:cNvSpPr>
            <a:spLocks noGrp="1"/>
          </p:cNvSpPr>
          <p:nvPr>
            <p:ph type="title"/>
          </p:nvPr>
        </p:nvSpPr>
        <p:spPr>
          <a:xfrm>
            <a:off x="406372" y="478393"/>
            <a:ext cx="8291660" cy="472368"/>
          </a:xfrm>
        </p:spPr>
        <p:txBody>
          <a:bodyPr vert="horz" wrap="square">
            <a:spAutoFit/>
          </a:bodyPr>
          <a:lstStyle>
            <a:lvl1pPr rtl="0">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Tree>
    <p:extLst>
      <p:ext uri="{BB962C8B-B14F-4D97-AF65-F5344CB8AC3E}">
        <p14:creationId xmlns:p14="http://schemas.microsoft.com/office/powerpoint/2010/main" val="286964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mall_Media_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F454162-C2AF-5B92-B40C-E8B83F6E35A0}"/>
              </a:ext>
            </a:extLst>
          </p:cNvPr>
          <p:cNvGraphicFramePr>
            <a:graphicFrameLocks noChangeAspect="1"/>
          </p:cNvGraphicFramePr>
          <p:nvPr userDrawn="1">
            <p:custDataLst>
              <p:tags r:id="rId1"/>
            </p:custDataLst>
            <p:extLst>
              <p:ext uri="{D42A27DB-BD31-4B8C-83A1-F6EECF244321}">
                <p14:modId xmlns:p14="http://schemas.microsoft.com/office/powerpoint/2010/main" val="2980319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AF454162-C2AF-5B92-B40C-E8B83F6E35A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786F770F-E7AE-68BF-A076-031DF7C6942F}"/>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15" name="Content Placeholder 7">
            <a:extLst>
              <a:ext uri="{FF2B5EF4-FFF2-40B4-BE49-F238E27FC236}">
                <a16:creationId xmlns:a16="http://schemas.microsoft.com/office/drawing/2014/main" id="{0B7D0393-4994-5256-5F9F-E5DD7580F73F}"/>
              </a:ext>
            </a:extLst>
          </p:cNvPr>
          <p:cNvSpPr>
            <a:spLocks noGrp="1"/>
          </p:cNvSpPr>
          <p:nvPr>
            <p:ph sz="quarter" idx="27"/>
          </p:nvPr>
        </p:nvSpPr>
        <p:spPr>
          <a:xfrm>
            <a:off x="400068" y="1341569"/>
            <a:ext cx="3012040" cy="2834283"/>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Media Placeholder 12">
            <a:extLst>
              <a:ext uri="{FF2B5EF4-FFF2-40B4-BE49-F238E27FC236}">
                <a16:creationId xmlns:a16="http://schemas.microsoft.com/office/drawing/2014/main" id="{5C18782C-DFE3-41F2-8214-FEE6B705B401}"/>
              </a:ext>
            </a:extLst>
          </p:cNvPr>
          <p:cNvSpPr>
            <a:spLocks noGrp="1"/>
          </p:cNvSpPr>
          <p:nvPr>
            <p:ph type="media" sz="quarter" idx="19" hasCustomPrompt="1"/>
          </p:nvPr>
        </p:nvSpPr>
        <p:spPr>
          <a:xfrm>
            <a:off x="3690004" y="1338582"/>
            <a:ext cx="5020308" cy="2823922"/>
          </a:xfrm>
          <a:solidFill>
            <a:schemeClr val="tx1"/>
          </a:solidFill>
        </p:spPr>
        <p:txBody>
          <a:bodyPr anchor="ctr" anchorCtr="0"/>
          <a:lstStyle>
            <a:lvl1pPr marL="0" indent="0" algn="ctr" rtl="0">
              <a:buNone/>
              <a:defRPr>
                <a:solidFill>
                  <a:schemeClr val="bg1"/>
                </a:solidFill>
              </a:defRPr>
            </a:lvl1pPr>
          </a:lstStyle>
          <a:p>
            <a:r>
              <a:rPr lang="en-GB" noProof="0"/>
              <a:t>Click to add media 16:9</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402834C9-A36C-44EA-B007-06F10DC341C5}"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0" name="Text Placeholder 7">
            <a:extLst>
              <a:ext uri="{FF2B5EF4-FFF2-40B4-BE49-F238E27FC236}">
                <a16:creationId xmlns:a16="http://schemas.microsoft.com/office/drawing/2014/main" id="{09AB64A7-7EB2-2432-99AE-6AA78718ED7F}"/>
              </a:ext>
            </a:extLst>
          </p:cNvPr>
          <p:cNvSpPr>
            <a:spLocks noGrp="1"/>
          </p:cNvSpPr>
          <p:nvPr>
            <p:ph type="body" sz="quarter" idx="24"/>
          </p:nvPr>
        </p:nvSpPr>
        <p:spPr>
          <a:xfrm>
            <a:off x="405652" y="235128"/>
            <a:ext cx="8292380" cy="209645"/>
          </a:xfrm>
        </p:spPr>
        <p:txBody>
          <a:bodyPr>
            <a:noAutofit/>
          </a:bodyPr>
          <a:lstStyle>
            <a:lvl1pPr marL="0" indent="0" rtl="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12" name="Title 1">
            <a:extLst>
              <a:ext uri="{FF2B5EF4-FFF2-40B4-BE49-F238E27FC236}">
                <a16:creationId xmlns:a16="http://schemas.microsoft.com/office/drawing/2014/main" id="{DA3B0DEA-F8C7-A1ED-8A2C-77244D7191E4}"/>
              </a:ext>
            </a:extLst>
          </p:cNvPr>
          <p:cNvSpPr>
            <a:spLocks noGrp="1"/>
          </p:cNvSpPr>
          <p:nvPr>
            <p:ph type="title"/>
          </p:nvPr>
        </p:nvSpPr>
        <p:spPr>
          <a:xfrm>
            <a:off x="406372" y="478393"/>
            <a:ext cx="8291660" cy="472368"/>
          </a:xfrm>
        </p:spPr>
        <p:txBody>
          <a:bodyPr vert="horz" wrap="square">
            <a:spAutoFit/>
          </a:bodyPr>
          <a:lstStyle>
            <a:lvl1pPr rtl="0">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Tree>
    <p:extLst>
      <p:ext uri="{BB962C8B-B14F-4D97-AF65-F5344CB8AC3E}">
        <p14:creationId xmlns:p14="http://schemas.microsoft.com/office/powerpoint/2010/main" val="278506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g_Media">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7B69E5E-5DED-4A98-71AF-5B8F2FE60D13}"/>
              </a:ext>
            </a:extLst>
          </p:cNvPr>
          <p:cNvGraphicFramePr>
            <a:graphicFrameLocks noChangeAspect="1"/>
          </p:cNvGraphicFramePr>
          <p:nvPr userDrawn="1">
            <p:custDataLst>
              <p:tags r:id="rId1"/>
            </p:custDataLst>
            <p:extLst>
              <p:ext uri="{D42A27DB-BD31-4B8C-83A1-F6EECF244321}">
                <p14:modId xmlns:p14="http://schemas.microsoft.com/office/powerpoint/2010/main" val="27746232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47B69E5E-5DED-4A98-71AF-5B8F2FE60D1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B0FDD101-3653-7559-C142-246FBCD2E433}"/>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13" name="Media Placeholder 12">
            <a:extLst>
              <a:ext uri="{FF2B5EF4-FFF2-40B4-BE49-F238E27FC236}">
                <a16:creationId xmlns:a16="http://schemas.microsoft.com/office/drawing/2014/main" id="{5C18782C-DFE3-41F2-8214-FEE6B705B401}"/>
              </a:ext>
            </a:extLst>
          </p:cNvPr>
          <p:cNvSpPr>
            <a:spLocks noGrp="1"/>
          </p:cNvSpPr>
          <p:nvPr>
            <p:ph type="media" sz="quarter" idx="19" hasCustomPrompt="1"/>
          </p:nvPr>
        </p:nvSpPr>
        <p:spPr>
          <a:xfrm>
            <a:off x="590424" y="-9303"/>
            <a:ext cx="7963152" cy="4487375"/>
          </a:xfrm>
          <a:solidFill>
            <a:schemeClr val="tx1"/>
          </a:solidFill>
        </p:spPr>
        <p:txBody>
          <a:bodyPr anchor="ctr" anchorCtr="0"/>
          <a:lstStyle>
            <a:lvl1pPr marL="0" indent="0" algn="ctr" rtl="0">
              <a:buNone/>
              <a:defRPr>
                <a:solidFill>
                  <a:schemeClr val="bg1"/>
                </a:solidFill>
              </a:defRPr>
            </a:lvl1pPr>
          </a:lstStyle>
          <a:p>
            <a:r>
              <a:rPr lang="en-GB" noProof="0"/>
              <a:t>Click to add media 16:9</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C4470D1D-ACC7-4D90-878D-55A61CD109F2}"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Tree>
    <p:extLst>
      <p:ext uri="{BB962C8B-B14F-4D97-AF65-F5344CB8AC3E}">
        <p14:creationId xmlns:p14="http://schemas.microsoft.com/office/powerpoint/2010/main" val="209152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ne line_Big_Pictur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013B66A-2A46-1FCF-3D7A-7B3A016A3937}"/>
              </a:ext>
            </a:extLst>
          </p:cNvPr>
          <p:cNvGraphicFramePr>
            <a:graphicFrameLocks noChangeAspect="1"/>
          </p:cNvGraphicFramePr>
          <p:nvPr userDrawn="1">
            <p:custDataLst>
              <p:tags r:id="rId1"/>
            </p:custDataLst>
            <p:extLst>
              <p:ext uri="{D42A27DB-BD31-4B8C-83A1-F6EECF244321}">
                <p14:modId xmlns:p14="http://schemas.microsoft.com/office/powerpoint/2010/main" val="2534442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3013B66A-2A46-1FCF-3D7A-7B3A016A39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99123F5D-1EE3-475C-AE82-3D6C611FB8B0}"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pic>
        <p:nvPicPr>
          <p:cNvPr id="2" name="Picture 1">
            <a:extLst>
              <a:ext uri="{FF2B5EF4-FFF2-40B4-BE49-F238E27FC236}">
                <a16:creationId xmlns:a16="http://schemas.microsoft.com/office/drawing/2014/main" id="{4CAF639F-E37A-8D5A-23DD-98D86046200B}"/>
              </a:ext>
            </a:extLst>
          </p:cNvPr>
          <p:cNvPicPr/>
          <p:nvPr userDrawn="1"/>
        </p:nvPicPr>
        <p:blipFill>
          <a:blip r:embed="rId5"/>
          <a:stretch>
            <a:fillRect/>
          </a:stretch>
        </p:blipFill>
        <p:spPr>
          <a:xfrm>
            <a:off x="4557713" y="4450868"/>
            <a:ext cx="28575" cy="28575"/>
          </a:xfrm>
          <a:prstGeom prst="rect">
            <a:avLst/>
          </a:prstGeom>
        </p:spPr>
      </p:pic>
      <p:sp>
        <p:nvSpPr>
          <p:cNvPr id="11" name="Picture Placeholder 6">
            <a:extLst>
              <a:ext uri="{FF2B5EF4-FFF2-40B4-BE49-F238E27FC236}">
                <a16:creationId xmlns:a16="http://schemas.microsoft.com/office/drawing/2014/main" id="{30859400-7D1E-67EB-3D19-4AA11E514B09}"/>
              </a:ext>
            </a:extLst>
          </p:cNvPr>
          <p:cNvSpPr>
            <a:spLocks noGrp="1"/>
          </p:cNvSpPr>
          <p:nvPr>
            <p:ph type="pic" sz="quarter" idx="27" hasCustomPrompt="1"/>
          </p:nvPr>
        </p:nvSpPr>
        <p:spPr>
          <a:xfrm>
            <a:off x="400726" y="2570137"/>
            <a:ext cx="1514475" cy="73179"/>
          </a:xfrm>
          <a:solidFill>
            <a:schemeClr val="bg1"/>
          </a:solidFill>
        </p:spPr>
        <p:txBody>
          <a:bodyPr>
            <a:normAutofit/>
          </a:bodyPr>
          <a:lstStyle>
            <a:lvl1pPr rtl="0">
              <a:defRPr sz="100"/>
            </a:lvl1pPr>
          </a:lstStyle>
          <a:p>
            <a:r>
              <a:rPr lang="en-GB" noProof="0"/>
              <a:t> </a:t>
            </a:r>
          </a:p>
        </p:txBody>
      </p:sp>
      <p:sp>
        <p:nvSpPr>
          <p:cNvPr id="12" name="Text Placeholder 5">
            <a:extLst>
              <a:ext uri="{FF2B5EF4-FFF2-40B4-BE49-F238E27FC236}">
                <a16:creationId xmlns:a16="http://schemas.microsoft.com/office/drawing/2014/main" id="{CACCE1E7-EA5F-19D0-3742-60A8A83DA80D}"/>
              </a:ext>
            </a:extLst>
          </p:cNvPr>
          <p:cNvSpPr>
            <a:spLocks noGrp="1"/>
          </p:cNvSpPr>
          <p:nvPr>
            <p:ph type="body" sz="quarter" idx="26" hasCustomPrompt="1"/>
          </p:nvPr>
        </p:nvSpPr>
        <p:spPr>
          <a:xfrm>
            <a:off x="385488" y="2778563"/>
            <a:ext cx="4138614" cy="371038"/>
          </a:xfrm>
        </p:spPr>
        <p:txBody>
          <a:bodyPr>
            <a:noAutofit/>
          </a:bodyPr>
          <a:lstStyle>
            <a:lvl1pPr marL="0" indent="0" rtl="0">
              <a:lnSpc>
                <a:spcPts val="26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One lines text</a:t>
            </a:r>
          </a:p>
        </p:txBody>
      </p:sp>
      <p:sp>
        <p:nvSpPr>
          <p:cNvPr id="13" name="Picture Placeholder 6">
            <a:extLst>
              <a:ext uri="{FF2B5EF4-FFF2-40B4-BE49-F238E27FC236}">
                <a16:creationId xmlns:a16="http://schemas.microsoft.com/office/drawing/2014/main" id="{D37C2566-434A-8123-653B-E8FF7CC79A29}"/>
              </a:ext>
            </a:extLst>
          </p:cNvPr>
          <p:cNvSpPr>
            <a:spLocks noGrp="1"/>
          </p:cNvSpPr>
          <p:nvPr>
            <p:ph type="pic" sz="quarter" idx="28" hasCustomPrompt="1"/>
          </p:nvPr>
        </p:nvSpPr>
        <p:spPr>
          <a:xfrm>
            <a:off x="400725" y="3213778"/>
            <a:ext cx="1514475" cy="73179"/>
          </a:xfrm>
          <a:solidFill>
            <a:schemeClr val="bg1"/>
          </a:solidFill>
        </p:spPr>
        <p:txBody>
          <a:bodyPr>
            <a:normAutofit/>
          </a:bodyPr>
          <a:lstStyle>
            <a:lvl1pPr rtl="0">
              <a:defRPr sz="100"/>
            </a:lvl1pPr>
          </a:lstStyle>
          <a:p>
            <a:r>
              <a:rPr lang="en-GB" noProof="0"/>
              <a:t> </a:t>
            </a:r>
          </a:p>
        </p:txBody>
      </p:sp>
    </p:spTree>
    <p:extLst>
      <p:ext uri="{BB962C8B-B14F-4D97-AF65-F5344CB8AC3E}">
        <p14:creationId xmlns:p14="http://schemas.microsoft.com/office/powerpoint/2010/main" val="111145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_lines_Big_Pictur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FC5E98-05F9-BD92-9814-C01F2525560E}"/>
              </a:ext>
            </a:extLst>
          </p:cNvPr>
          <p:cNvGraphicFramePr>
            <a:graphicFrameLocks noChangeAspect="1"/>
          </p:cNvGraphicFramePr>
          <p:nvPr userDrawn="1">
            <p:custDataLst>
              <p:tags r:id="rId1"/>
            </p:custDataLst>
            <p:extLst>
              <p:ext uri="{D42A27DB-BD31-4B8C-83A1-F6EECF244321}">
                <p14:modId xmlns:p14="http://schemas.microsoft.com/office/powerpoint/2010/main" val="2843205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53FC5E98-05F9-BD92-9814-C01F2525560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7" name="Picture Placeholder 6">
            <a:extLst>
              <a:ext uri="{FF2B5EF4-FFF2-40B4-BE49-F238E27FC236}">
                <a16:creationId xmlns:a16="http://schemas.microsoft.com/office/drawing/2014/main" id="{26082765-28D8-49BA-FFEA-DA82F8911021}"/>
              </a:ext>
            </a:extLst>
          </p:cNvPr>
          <p:cNvSpPr>
            <a:spLocks noGrp="1"/>
          </p:cNvSpPr>
          <p:nvPr>
            <p:ph type="pic" sz="quarter" idx="27" hasCustomPrompt="1"/>
          </p:nvPr>
        </p:nvSpPr>
        <p:spPr>
          <a:xfrm>
            <a:off x="400306" y="2576861"/>
            <a:ext cx="1514475" cy="73179"/>
          </a:xfrm>
          <a:solidFill>
            <a:schemeClr val="bg1"/>
          </a:solidFill>
        </p:spPr>
        <p:txBody>
          <a:bodyPr>
            <a:normAutofit/>
          </a:bodyPr>
          <a:lstStyle>
            <a:lvl1pPr rtl="0">
              <a:defRPr sz="100"/>
            </a:lvl1pPr>
          </a:lstStyle>
          <a:p>
            <a:r>
              <a:rPr lang="en-GB" noProof="0"/>
              <a:t> </a:t>
            </a:r>
          </a:p>
        </p:txBody>
      </p:sp>
      <p:sp>
        <p:nvSpPr>
          <p:cNvPr id="13" name="Picture Placeholder 6">
            <a:extLst>
              <a:ext uri="{FF2B5EF4-FFF2-40B4-BE49-F238E27FC236}">
                <a16:creationId xmlns:a16="http://schemas.microsoft.com/office/drawing/2014/main" id="{B718300A-BCAB-FB75-53C2-8E7DC2E649FB}"/>
              </a:ext>
            </a:extLst>
          </p:cNvPr>
          <p:cNvSpPr>
            <a:spLocks noGrp="1"/>
          </p:cNvSpPr>
          <p:nvPr>
            <p:ph type="pic" sz="quarter" idx="28" hasCustomPrompt="1"/>
          </p:nvPr>
        </p:nvSpPr>
        <p:spPr>
          <a:xfrm>
            <a:off x="400305" y="3568248"/>
            <a:ext cx="1514475" cy="73179"/>
          </a:xfrm>
          <a:solidFill>
            <a:schemeClr val="bg1"/>
          </a:solidFill>
        </p:spPr>
        <p:txBody>
          <a:bodyPr>
            <a:normAutofit/>
          </a:bodyPr>
          <a:lstStyle>
            <a:lvl1pPr rtl="0">
              <a:defRPr sz="100"/>
            </a:lvl1pPr>
          </a:lstStyle>
          <a:p>
            <a:r>
              <a:rPr lang="en-GB" noProof="0"/>
              <a:t> </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B9E53025-3E26-4C0E-B361-D24E1E720725}"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pic>
        <p:nvPicPr>
          <p:cNvPr id="2" name="Picture 1">
            <a:extLst>
              <a:ext uri="{FF2B5EF4-FFF2-40B4-BE49-F238E27FC236}">
                <a16:creationId xmlns:a16="http://schemas.microsoft.com/office/drawing/2014/main" id="{8514B76F-BBD8-CDA4-FD9A-49521AA45F94}"/>
              </a:ext>
            </a:extLst>
          </p:cNvPr>
          <p:cNvPicPr/>
          <p:nvPr userDrawn="1"/>
        </p:nvPicPr>
        <p:blipFill>
          <a:blip r:embed="rId5"/>
          <a:stretch>
            <a:fillRect/>
          </a:stretch>
        </p:blipFill>
        <p:spPr>
          <a:xfrm>
            <a:off x="4557713" y="4450868"/>
            <a:ext cx="28575" cy="28575"/>
          </a:xfrm>
          <a:prstGeom prst="rect">
            <a:avLst/>
          </a:prstGeom>
        </p:spPr>
      </p:pic>
      <p:sp>
        <p:nvSpPr>
          <p:cNvPr id="22" name="Text Placeholder 5">
            <a:extLst>
              <a:ext uri="{FF2B5EF4-FFF2-40B4-BE49-F238E27FC236}">
                <a16:creationId xmlns:a16="http://schemas.microsoft.com/office/drawing/2014/main" id="{2C16E779-7821-4765-BD8F-A235DFE1DD85}"/>
              </a:ext>
            </a:extLst>
          </p:cNvPr>
          <p:cNvSpPr>
            <a:spLocks noGrp="1"/>
          </p:cNvSpPr>
          <p:nvPr>
            <p:ph type="body" sz="quarter" idx="26" hasCustomPrompt="1"/>
          </p:nvPr>
        </p:nvSpPr>
        <p:spPr>
          <a:xfrm>
            <a:off x="387780" y="2747335"/>
            <a:ext cx="4119292" cy="698742"/>
          </a:xfrm>
        </p:spPr>
        <p:txBody>
          <a:bodyPr>
            <a:noAutofit/>
          </a:bodyPr>
          <a:lstStyle>
            <a:lvl1pPr marL="0" indent="0" rtl="0">
              <a:lnSpc>
                <a:spcPts val="28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Two lines text</a:t>
            </a:r>
          </a:p>
        </p:txBody>
      </p:sp>
    </p:spTree>
    <p:extLst>
      <p:ext uri="{BB962C8B-B14F-4D97-AF65-F5344CB8AC3E}">
        <p14:creationId xmlns:p14="http://schemas.microsoft.com/office/powerpoint/2010/main" val="15042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_line_Big_Pictur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B45E6FC-447C-3FDF-4110-65F355600D87}"/>
              </a:ext>
            </a:extLst>
          </p:cNvPr>
          <p:cNvGraphicFramePr>
            <a:graphicFrameLocks noChangeAspect="1"/>
          </p:cNvGraphicFramePr>
          <p:nvPr userDrawn="1">
            <p:custDataLst>
              <p:tags r:id="rId1"/>
            </p:custDataLst>
            <p:extLst>
              <p:ext uri="{D42A27DB-BD31-4B8C-83A1-F6EECF244321}">
                <p14:modId xmlns:p14="http://schemas.microsoft.com/office/powerpoint/2010/main" val="4006736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CB45E6FC-447C-3FDF-4110-65F355600D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13" name="Picture Placeholder 6">
            <a:extLst>
              <a:ext uri="{FF2B5EF4-FFF2-40B4-BE49-F238E27FC236}">
                <a16:creationId xmlns:a16="http://schemas.microsoft.com/office/drawing/2014/main" id="{F8F6EF4A-AED6-551F-01EB-71C3EBCE9DA7}"/>
              </a:ext>
            </a:extLst>
          </p:cNvPr>
          <p:cNvSpPr>
            <a:spLocks noGrp="1"/>
          </p:cNvSpPr>
          <p:nvPr>
            <p:ph type="pic" sz="quarter" idx="27" hasCustomPrompt="1"/>
          </p:nvPr>
        </p:nvSpPr>
        <p:spPr>
          <a:xfrm>
            <a:off x="397174" y="2570137"/>
            <a:ext cx="1514475" cy="73179"/>
          </a:xfrm>
          <a:solidFill>
            <a:schemeClr val="bg1"/>
          </a:solidFill>
        </p:spPr>
        <p:txBody>
          <a:bodyPr>
            <a:normAutofit/>
          </a:bodyPr>
          <a:lstStyle>
            <a:lvl1pPr rtl="0">
              <a:defRPr sz="100"/>
            </a:lvl1pPr>
          </a:lstStyle>
          <a:p>
            <a:r>
              <a:rPr lang="en-GB" noProof="0"/>
              <a:t> </a:t>
            </a:r>
          </a:p>
        </p:txBody>
      </p:sp>
      <p:sp>
        <p:nvSpPr>
          <p:cNvPr id="14" name="Picture Placeholder 6">
            <a:extLst>
              <a:ext uri="{FF2B5EF4-FFF2-40B4-BE49-F238E27FC236}">
                <a16:creationId xmlns:a16="http://schemas.microsoft.com/office/drawing/2014/main" id="{CC51D68A-EDF6-FE24-AD5E-22AD3166025B}"/>
              </a:ext>
            </a:extLst>
          </p:cNvPr>
          <p:cNvSpPr>
            <a:spLocks noGrp="1"/>
          </p:cNvSpPr>
          <p:nvPr>
            <p:ph type="pic" sz="quarter" idx="28" hasCustomPrompt="1"/>
          </p:nvPr>
        </p:nvSpPr>
        <p:spPr>
          <a:xfrm>
            <a:off x="397173" y="3924034"/>
            <a:ext cx="1514475" cy="73179"/>
          </a:xfrm>
          <a:solidFill>
            <a:schemeClr val="bg1"/>
          </a:solidFill>
        </p:spPr>
        <p:txBody>
          <a:bodyPr>
            <a:normAutofit/>
          </a:bodyPr>
          <a:lstStyle>
            <a:lvl1pPr rtl="0">
              <a:defRPr sz="100"/>
            </a:lvl1pPr>
          </a:lstStyle>
          <a:p>
            <a:r>
              <a:rPr lang="en-GB" noProof="0"/>
              <a:t> </a:t>
            </a:r>
          </a:p>
        </p:txBody>
      </p:sp>
      <p:sp>
        <p:nvSpPr>
          <p:cNvPr id="22" name="Text Placeholder 5">
            <a:extLst>
              <a:ext uri="{FF2B5EF4-FFF2-40B4-BE49-F238E27FC236}">
                <a16:creationId xmlns:a16="http://schemas.microsoft.com/office/drawing/2014/main" id="{2C16E779-7821-4765-BD8F-A235DFE1DD85}"/>
              </a:ext>
            </a:extLst>
          </p:cNvPr>
          <p:cNvSpPr>
            <a:spLocks noGrp="1"/>
          </p:cNvSpPr>
          <p:nvPr>
            <p:ph type="body" sz="quarter" idx="26" hasCustomPrompt="1"/>
          </p:nvPr>
        </p:nvSpPr>
        <p:spPr>
          <a:xfrm>
            <a:off x="387782" y="2753685"/>
            <a:ext cx="4138614" cy="1011784"/>
          </a:xfrm>
        </p:spPr>
        <p:txBody>
          <a:bodyPr>
            <a:noAutofit/>
          </a:bodyPr>
          <a:lstStyle>
            <a:lvl1pPr marL="0" indent="0" rtl="0">
              <a:lnSpc>
                <a:spcPts val="28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Three lines text</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A31DD5AC-2DE1-4B7A-A1A2-4AB4E8A268E9}"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pic>
        <p:nvPicPr>
          <p:cNvPr id="2" name="Picture 1">
            <a:extLst>
              <a:ext uri="{FF2B5EF4-FFF2-40B4-BE49-F238E27FC236}">
                <a16:creationId xmlns:a16="http://schemas.microsoft.com/office/drawing/2014/main" id="{FCB7C307-3D70-4313-715C-DAAD440BA44C}"/>
              </a:ext>
            </a:extLst>
          </p:cNvPr>
          <p:cNvPicPr/>
          <p:nvPr userDrawn="1"/>
        </p:nvPicPr>
        <p:blipFill>
          <a:blip r:embed="rId5"/>
          <a:stretch>
            <a:fillRect/>
          </a:stretch>
        </p:blipFill>
        <p:spPr>
          <a:xfrm>
            <a:off x="4557713" y="4450868"/>
            <a:ext cx="28575" cy="28575"/>
          </a:xfrm>
          <a:prstGeom prst="rect">
            <a:avLst/>
          </a:prstGeom>
        </p:spPr>
      </p:pic>
    </p:spTree>
    <p:extLst>
      <p:ext uri="{BB962C8B-B14F-4D97-AF65-F5344CB8AC3E}">
        <p14:creationId xmlns:p14="http://schemas.microsoft.com/office/powerpoint/2010/main" val="108075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our_line_Big_Pictur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B09AF2B-E3DD-BCD9-C8E6-F3D1BB03D07A}"/>
              </a:ext>
            </a:extLst>
          </p:cNvPr>
          <p:cNvGraphicFramePr>
            <a:graphicFrameLocks noChangeAspect="1"/>
          </p:cNvGraphicFramePr>
          <p:nvPr userDrawn="1">
            <p:custDataLst>
              <p:tags r:id="rId1"/>
            </p:custDataLst>
            <p:extLst>
              <p:ext uri="{D42A27DB-BD31-4B8C-83A1-F6EECF244321}">
                <p14:modId xmlns:p14="http://schemas.microsoft.com/office/powerpoint/2010/main" val="1615633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DB09AF2B-E3DD-BCD9-C8E6-F3D1BB03D0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11" name="Picture Placeholder 6">
            <a:extLst>
              <a:ext uri="{FF2B5EF4-FFF2-40B4-BE49-F238E27FC236}">
                <a16:creationId xmlns:a16="http://schemas.microsoft.com/office/drawing/2014/main" id="{B3AF754E-418B-5E32-EF7A-DAE20C8988F6}"/>
              </a:ext>
            </a:extLst>
          </p:cNvPr>
          <p:cNvSpPr>
            <a:spLocks noGrp="1"/>
          </p:cNvSpPr>
          <p:nvPr>
            <p:ph type="pic" sz="quarter" idx="27" hasCustomPrompt="1"/>
          </p:nvPr>
        </p:nvSpPr>
        <p:spPr>
          <a:xfrm>
            <a:off x="397176" y="2184539"/>
            <a:ext cx="1514475" cy="73179"/>
          </a:xfrm>
          <a:solidFill>
            <a:schemeClr val="bg1"/>
          </a:solidFill>
        </p:spPr>
        <p:txBody>
          <a:bodyPr>
            <a:normAutofit/>
          </a:bodyPr>
          <a:lstStyle>
            <a:lvl1pPr rtl="0">
              <a:defRPr sz="100"/>
            </a:lvl1pPr>
          </a:lstStyle>
          <a:p>
            <a:r>
              <a:rPr lang="en-GB" noProof="0"/>
              <a:t> </a:t>
            </a:r>
          </a:p>
        </p:txBody>
      </p:sp>
      <p:sp>
        <p:nvSpPr>
          <p:cNvPr id="12" name="Picture Placeholder 6">
            <a:extLst>
              <a:ext uri="{FF2B5EF4-FFF2-40B4-BE49-F238E27FC236}">
                <a16:creationId xmlns:a16="http://schemas.microsoft.com/office/drawing/2014/main" id="{9475548F-23AA-18E2-3D2B-7AF8F4459D14}"/>
              </a:ext>
            </a:extLst>
          </p:cNvPr>
          <p:cNvSpPr>
            <a:spLocks noGrp="1"/>
          </p:cNvSpPr>
          <p:nvPr>
            <p:ph type="pic" sz="quarter" idx="28" hasCustomPrompt="1"/>
          </p:nvPr>
        </p:nvSpPr>
        <p:spPr>
          <a:xfrm>
            <a:off x="397175" y="3889518"/>
            <a:ext cx="1514475" cy="73179"/>
          </a:xfrm>
          <a:solidFill>
            <a:schemeClr val="bg1"/>
          </a:solidFill>
        </p:spPr>
        <p:txBody>
          <a:bodyPr>
            <a:normAutofit/>
          </a:bodyPr>
          <a:lstStyle>
            <a:lvl1pPr rtl="0">
              <a:defRPr sz="100"/>
            </a:lvl1pPr>
          </a:lstStyle>
          <a:p>
            <a:r>
              <a:rPr lang="en-GB" noProof="0"/>
              <a:t> </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479DBCA8-11E8-48F1-B2A3-5ABF8F4F46DC}"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pic>
        <p:nvPicPr>
          <p:cNvPr id="2" name="Picture 1">
            <a:extLst>
              <a:ext uri="{FF2B5EF4-FFF2-40B4-BE49-F238E27FC236}">
                <a16:creationId xmlns:a16="http://schemas.microsoft.com/office/drawing/2014/main" id="{8A338FFB-FDB0-BD58-313F-445A382F360B}"/>
              </a:ext>
            </a:extLst>
          </p:cNvPr>
          <p:cNvPicPr/>
          <p:nvPr userDrawn="1"/>
        </p:nvPicPr>
        <p:blipFill>
          <a:blip r:embed="rId5"/>
          <a:stretch>
            <a:fillRect/>
          </a:stretch>
        </p:blipFill>
        <p:spPr>
          <a:xfrm>
            <a:off x="4557713" y="4450868"/>
            <a:ext cx="28575" cy="28575"/>
          </a:xfrm>
          <a:prstGeom prst="rect">
            <a:avLst/>
          </a:prstGeom>
        </p:spPr>
      </p:pic>
      <p:sp>
        <p:nvSpPr>
          <p:cNvPr id="22" name="Text Placeholder 5">
            <a:extLst>
              <a:ext uri="{FF2B5EF4-FFF2-40B4-BE49-F238E27FC236}">
                <a16:creationId xmlns:a16="http://schemas.microsoft.com/office/drawing/2014/main" id="{2C16E779-7821-4765-BD8F-A235DFE1DD85}"/>
              </a:ext>
            </a:extLst>
          </p:cNvPr>
          <p:cNvSpPr>
            <a:spLocks noGrp="1"/>
          </p:cNvSpPr>
          <p:nvPr>
            <p:ph type="body" sz="quarter" idx="26" hasCustomPrompt="1"/>
          </p:nvPr>
        </p:nvSpPr>
        <p:spPr>
          <a:xfrm>
            <a:off x="375255" y="2364450"/>
            <a:ext cx="4138614" cy="1307052"/>
          </a:xfrm>
        </p:spPr>
        <p:txBody>
          <a:bodyPr>
            <a:noAutofit/>
          </a:bodyPr>
          <a:lstStyle>
            <a:lvl1pPr marL="0" indent="0" rtl="0">
              <a:lnSpc>
                <a:spcPts val="28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Four lines text</a:t>
            </a:r>
          </a:p>
        </p:txBody>
      </p:sp>
    </p:spTree>
    <p:extLst>
      <p:ext uri="{BB962C8B-B14F-4D97-AF65-F5344CB8AC3E}">
        <p14:creationId xmlns:p14="http://schemas.microsoft.com/office/powerpoint/2010/main" val="429407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B4F2E3-DA11-2288-CD68-BCFDB15BD4F8}"/>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5137150" y="0"/>
            <a:ext cx="4006850"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8B1E3677-333B-4F4A-B16E-9A45F95C7E60}"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Text Placeholder 13">
            <a:extLst>
              <a:ext uri="{FF2B5EF4-FFF2-40B4-BE49-F238E27FC236}">
                <a16:creationId xmlns:a16="http://schemas.microsoft.com/office/drawing/2014/main" id="{C3563AA4-D394-4159-8764-9641CA1CA58C}"/>
              </a:ext>
            </a:extLst>
          </p:cNvPr>
          <p:cNvSpPr>
            <a:spLocks noGrp="1"/>
          </p:cNvSpPr>
          <p:nvPr>
            <p:ph type="body" sz="quarter" idx="18"/>
          </p:nvPr>
        </p:nvSpPr>
        <p:spPr>
          <a:xfrm>
            <a:off x="400770" y="1279492"/>
            <a:ext cx="4342680" cy="2987708"/>
          </a:xfrm>
        </p:spPr>
        <p:txBody>
          <a:bodyPr>
            <a:normAutofit/>
          </a:bodyPr>
          <a:lstStyle>
            <a:lvl1pPr marL="180000" indent="-180000">
              <a:buFont typeface="Arial" panose="020B0604020202020204" pitchFamily="34" charset="0"/>
              <a:buChar char="•"/>
              <a:defRPr sz="160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6" name="TextBox 5">
            <a:extLst>
              <a:ext uri="{FF2B5EF4-FFF2-40B4-BE49-F238E27FC236}">
                <a16:creationId xmlns:a16="http://schemas.microsoft.com/office/drawing/2014/main" id="{2490FD54-033E-05CE-D538-9FFCB026DEDF}"/>
              </a:ext>
            </a:extLst>
          </p:cNvPr>
          <p:cNvSpPr txBox="1"/>
          <p:nvPr userDrawn="1"/>
        </p:nvSpPr>
        <p:spPr>
          <a:xfrm>
            <a:off x="307392" y="414718"/>
            <a:ext cx="3024130" cy="528350"/>
          </a:xfrm>
          <a:prstGeom prst="rect">
            <a:avLst/>
          </a:prstGeom>
          <a:noFill/>
        </p:spPr>
        <p:txBody>
          <a:bodyPr wrap="square" rtlCol="0">
            <a:spAutoFit/>
          </a:bodyPr>
          <a:lstStyle/>
          <a:p>
            <a:pPr algn="l" defTabSz="914400" rtl="0" eaLnBrk="1" latinLnBrk="0" hangingPunct="1">
              <a:lnSpc>
                <a:spcPts val="3400"/>
              </a:lnSpc>
              <a:spcBef>
                <a:spcPct val="0"/>
              </a:spcBef>
              <a:buNone/>
            </a:pPr>
            <a:r>
              <a:rPr lang="en-GB" sz="3300" b="1" kern="1200" cap="none" baseline="0" noProof="0">
                <a:solidFill>
                  <a:schemeClr val="tx1"/>
                </a:solidFill>
                <a:latin typeface="Arial" panose="020B0604020202020204" pitchFamily="34" charset="0"/>
                <a:ea typeface="Inter" panose="02000503000000020004" pitchFamily="2" charset="0"/>
                <a:cs typeface="Arial" panose="020B0604020202020204" pitchFamily="34" charset="0"/>
              </a:rPr>
              <a:t>Agenda</a:t>
            </a:r>
          </a:p>
        </p:txBody>
      </p:sp>
    </p:spTree>
    <p:extLst>
      <p:ext uri="{BB962C8B-B14F-4D97-AF65-F5344CB8AC3E}">
        <p14:creationId xmlns:p14="http://schemas.microsoft.com/office/powerpoint/2010/main" val="143942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One line_Color_tex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E226906-B3CA-95C9-0CF8-B9656CD390B0}"/>
              </a:ext>
            </a:extLst>
          </p:cNvPr>
          <p:cNvGraphicFramePr>
            <a:graphicFrameLocks noChangeAspect="1"/>
          </p:cNvGraphicFramePr>
          <p:nvPr userDrawn="1">
            <p:custDataLst>
              <p:tags r:id="rId1"/>
            </p:custDataLst>
            <p:extLst>
              <p:ext uri="{D42A27DB-BD31-4B8C-83A1-F6EECF244321}">
                <p14:modId xmlns:p14="http://schemas.microsoft.com/office/powerpoint/2010/main" val="36191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7" name="Object 6" hidden="1">
                        <a:extLst>
                          <a:ext uri="{FF2B5EF4-FFF2-40B4-BE49-F238E27FC236}">
                            <a16:creationId xmlns:a16="http://schemas.microsoft.com/office/drawing/2014/main" id="{FE226906-B3CA-95C9-0CF8-B9656CD390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C18B3E50-D088-338A-52B3-170EEBDC0761}"/>
              </a:ext>
            </a:extLst>
          </p:cNvPr>
          <p:cNvSpPr/>
          <p:nvPr userDrawn="1"/>
        </p:nvSpPr>
        <p:spPr>
          <a:xfrm>
            <a:off x="0" y="0"/>
            <a:ext cx="9144000" cy="4479925"/>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13" name="Content Placeholder 7">
            <a:extLst>
              <a:ext uri="{FF2B5EF4-FFF2-40B4-BE49-F238E27FC236}">
                <a16:creationId xmlns:a16="http://schemas.microsoft.com/office/drawing/2014/main" id="{ACA29F14-2044-ED20-B33E-4037B07D94EA}"/>
              </a:ext>
            </a:extLst>
          </p:cNvPr>
          <p:cNvSpPr>
            <a:spLocks noGrp="1"/>
          </p:cNvSpPr>
          <p:nvPr>
            <p:ph sz="quarter" idx="27"/>
          </p:nvPr>
        </p:nvSpPr>
        <p:spPr>
          <a:xfrm>
            <a:off x="4835525" y="908050"/>
            <a:ext cx="3876675" cy="3384550"/>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Rectangle 14">
            <a:extLst>
              <a:ext uri="{FF2B5EF4-FFF2-40B4-BE49-F238E27FC236}">
                <a16:creationId xmlns:a16="http://schemas.microsoft.com/office/drawing/2014/main" id="{924E6310-C872-00E5-C3A3-3868550B4C55}"/>
              </a:ext>
            </a:extLst>
          </p:cNvPr>
          <p:cNvSpPr/>
          <p:nvPr userDrawn="1"/>
        </p:nvSpPr>
        <p:spPr>
          <a:xfrm>
            <a:off x="-1" y="-2"/>
            <a:ext cx="4557351"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2" name="Rectangle 21">
            <a:extLst>
              <a:ext uri="{FF2B5EF4-FFF2-40B4-BE49-F238E27FC236}">
                <a16:creationId xmlns:a16="http://schemas.microsoft.com/office/drawing/2014/main" id="{1C564E64-3079-E829-7CD3-A402635707B0}"/>
              </a:ext>
            </a:extLst>
          </p:cNvPr>
          <p:cNvSpPr/>
          <p:nvPr userDrawn="1"/>
        </p:nvSpPr>
        <p:spPr>
          <a:xfrm>
            <a:off x="397067" y="473334"/>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3" name="Rectangle 22">
            <a:extLst>
              <a:ext uri="{FF2B5EF4-FFF2-40B4-BE49-F238E27FC236}">
                <a16:creationId xmlns:a16="http://schemas.microsoft.com/office/drawing/2014/main" id="{D1E5F132-E951-3C81-166F-46E03EF17453}"/>
              </a:ext>
            </a:extLst>
          </p:cNvPr>
          <p:cNvSpPr/>
          <p:nvPr userDrawn="1"/>
        </p:nvSpPr>
        <p:spPr>
          <a:xfrm>
            <a:off x="397067" y="1531890"/>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C0277B58-6848-4C7B-BF06-5F50C2CB4078}" type="datetime4">
              <a:rPr lang="en-GB" smtClean="0"/>
              <a:t>30 May 2023</a:t>
            </a:fld>
            <a:endParaRPr lang="en-GB"/>
          </a:p>
        </p:txBody>
      </p:sp>
      <p:sp>
        <p:nvSpPr>
          <p:cNvPr id="4" name="Footer Placeholder 3"/>
          <p:cNvSpPr>
            <a:spLocks noGrp="1"/>
          </p:cNvSpPr>
          <p:nvPr userDrawn="1">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pic>
        <p:nvPicPr>
          <p:cNvPr id="2" name="Picture 1">
            <a:extLst>
              <a:ext uri="{FF2B5EF4-FFF2-40B4-BE49-F238E27FC236}">
                <a16:creationId xmlns:a16="http://schemas.microsoft.com/office/drawing/2014/main" id="{20985070-1773-CFB8-9D81-0EF4F0A04E1A}"/>
              </a:ext>
            </a:extLst>
          </p:cNvPr>
          <p:cNvPicPr/>
          <p:nvPr userDrawn="1"/>
        </p:nvPicPr>
        <p:blipFill>
          <a:blip r:embed="rId5"/>
          <a:stretch>
            <a:fillRect/>
          </a:stretch>
        </p:blipFill>
        <p:spPr>
          <a:xfrm>
            <a:off x="4557713" y="2507265"/>
            <a:ext cx="28575" cy="28575"/>
          </a:xfrm>
          <a:prstGeom prst="rect">
            <a:avLst/>
          </a:prstGeom>
        </p:spPr>
      </p:pic>
      <p:sp>
        <p:nvSpPr>
          <p:cNvPr id="12" name="Title 1">
            <a:extLst>
              <a:ext uri="{FF2B5EF4-FFF2-40B4-BE49-F238E27FC236}">
                <a16:creationId xmlns:a16="http://schemas.microsoft.com/office/drawing/2014/main" id="{9B3C189B-14FC-110B-28B1-A61AF08908B4}"/>
              </a:ext>
            </a:extLst>
          </p:cNvPr>
          <p:cNvSpPr>
            <a:spLocks noGrp="1"/>
          </p:cNvSpPr>
          <p:nvPr>
            <p:ph type="title" hasCustomPrompt="1"/>
          </p:nvPr>
        </p:nvSpPr>
        <p:spPr>
          <a:xfrm>
            <a:off x="378017" y="823451"/>
            <a:ext cx="3876846" cy="574961"/>
          </a:xfrm>
        </p:spPr>
        <p:txBody>
          <a:bodyPr vert="horz"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One line title</a:t>
            </a:r>
          </a:p>
        </p:txBody>
      </p:sp>
      <p:sp>
        <p:nvSpPr>
          <p:cNvPr id="18" name="Text Placeholder 17">
            <a:extLst>
              <a:ext uri="{FF2B5EF4-FFF2-40B4-BE49-F238E27FC236}">
                <a16:creationId xmlns:a16="http://schemas.microsoft.com/office/drawing/2014/main" id="{AD93824A-8FEE-B904-E32C-3D2D4719CC26}"/>
              </a:ext>
            </a:extLst>
          </p:cNvPr>
          <p:cNvSpPr>
            <a:spLocks noGrp="1"/>
          </p:cNvSpPr>
          <p:nvPr>
            <p:ph type="body" sz="quarter" idx="28"/>
          </p:nvPr>
        </p:nvSpPr>
        <p:spPr>
          <a:xfrm>
            <a:off x="4835525" y="473075"/>
            <a:ext cx="3876675" cy="434975"/>
          </a:xfrm>
        </p:spPr>
        <p:txBody>
          <a:bodyPr>
            <a:normAutofit/>
          </a:bodyPr>
          <a:lstStyle>
            <a:lvl1pPr marL="0" indent="0" rtl="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5" name="Text Placeholder 24">
            <a:extLst>
              <a:ext uri="{FF2B5EF4-FFF2-40B4-BE49-F238E27FC236}">
                <a16:creationId xmlns:a16="http://schemas.microsoft.com/office/drawing/2014/main" id="{0E092453-5965-FDA2-0A21-4130B98AD081}"/>
              </a:ext>
            </a:extLst>
          </p:cNvPr>
          <p:cNvSpPr>
            <a:spLocks noGrp="1"/>
          </p:cNvSpPr>
          <p:nvPr>
            <p:ph type="body" sz="quarter" idx="29"/>
          </p:nvPr>
        </p:nvSpPr>
        <p:spPr>
          <a:xfrm>
            <a:off x="377654" y="2368550"/>
            <a:ext cx="3876846" cy="1854200"/>
          </a:xfrm>
        </p:spPr>
        <p:txBody>
          <a:bodyPr>
            <a:normAutofit/>
          </a:bodyPr>
          <a:lstStyle>
            <a:lvl1pPr marL="0" indent="0" rtl="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Tree>
    <p:extLst>
      <p:ext uri="{BB962C8B-B14F-4D97-AF65-F5344CB8AC3E}">
        <p14:creationId xmlns:p14="http://schemas.microsoft.com/office/powerpoint/2010/main" val="157056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wo line_Color_tex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570D906-E4F7-8FF0-0222-FCEAA9BDE571}"/>
              </a:ext>
            </a:extLst>
          </p:cNvPr>
          <p:cNvGraphicFramePr>
            <a:graphicFrameLocks noChangeAspect="1"/>
          </p:cNvGraphicFramePr>
          <p:nvPr userDrawn="1">
            <p:custDataLst>
              <p:tags r:id="rId1"/>
            </p:custDataLst>
            <p:extLst>
              <p:ext uri="{D42A27DB-BD31-4B8C-83A1-F6EECF244321}">
                <p14:modId xmlns:p14="http://schemas.microsoft.com/office/powerpoint/2010/main" val="3706095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7" name="Object 6" hidden="1">
                        <a:extLst>
                          <a:ext uri="{FF2B5EF4-FFF2-40B4-BE49-F238E27FC236}">
                            <a16:creationId xmlns:a16="http://schemas.microsoft.com/office/drawing/2014/main" id="{5570D906-E4F7-8FF0-0222-FCEAA9BDE5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C18B3E50-D088-338A-52B3-170EEBDC076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15" name="Rectangle 14">
            <a:extLst>
              <a:ext uri="{FF2B5EF4-FFF2-40B4-BE49-F238E27FC236}">
                <a16:creationId xmlns:a16="http://schemas.microsoft.com/office/drawing/2014/main" id="{924E6310-C872-00E5-C3A3-3868550B4C55}"/>
              </a:ext>
            </a:extLst>
          </p:cNvPr>
          <p:cNvSpPr/>
          <p:nvPr userDrawn="1"/>
        </p:nvSpPr>
        <p:spPr>
          <a:xfrm>
            <a:off x="-1" y="-2"/>
            <a:ext cx="4557351"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2" name="Rectangle 21">
            <a:extLst>
              <a:ext uri="{FF2B5EF4-FFF2-40B4-BE49-F238E27FC236}">
                <a16:creationId xmlns:a16="http://schemas.microsoft.com/office/drawing/2014/main" id="{1C564E64-3079-E829-7CD3-A402635707B0}"/>
              </a:ext>
            </a:extLst>
          </p:cNvPr>
          <p:cNvSpPr/>
          <p:nvPr userDrawn="1"/>
        </p:nvSpPr>
        <p:spPr>
          <a:xfrm>
            <a:off x="400199" y="473334"/>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88D55F7B-5730-48F4-8DC3-3F7DB84FB3DA}" type="datetime4">
              <a:rPr lang="en-GB" smtClean="0"/>
              <a:t>30 May 2023</a:t>
            </a:fld>
            <a:endParaRPr lang="en-GB"/>
          </a:p>
        </p:txBody>
      </p:sp>
      <p:sp>
        <p:nvSpPr>
          <p:cNvPr id="4" name="Footer Placeholder 3"/>
          <p:cNvSpPr>
            <a:spLocks noGrp="1"/>
          </p:cNvSpPr>
          <p:nvPr userDrawn="1">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pic>
        <p:nvPicPr>
          <p:cNvPr id="2" name="Picture 1">
            <a:extLst>
              <a:ext uri="{FF2B5EF4-FFF2-40B4-BE49-F238E27FC236}">
                <a16:creationId xmlns:a16="http://schemas.microsoft.com/office/drawing/2014/main" id="{20985070-1773-CFB8-9D81-0EF4F0A04E1A}"/>
              </a:ext>
            </a:extLst>
          </p:cNvPr>
          <p:cNvPicPr/>
          <p:nvPr userDrawn="1"/>
        </p:nvPicPr>
        <p:blipFill>
          <a:blip r:embed="rId5"/>
          <a:stretch>
            <a:fillRect/>
          </a:stretch>
        </p:blipFill>
        <p:spPr>
          <a:xfrm>
            <a:off x="4557713" y="2507265"/>
            <a:ext cx="28575" cy="28575"/>
          </a:xfrm>
          <a:prstGeom prst="rect">
            <a:avLst/>
          </a:prstGeom>
        </p:spPr>
      </p:pic>
      <p:sp>
        <p:nvSpPr>
          <p:cNvPr id="8" name="Content Placeholder 7">
            <a:extLst>
              <a:ext uri="{FF2B5EF4-FFF2-40B4-BE49-F238E27FC236}">
                <a16:creationId xmlns:a16="http://schemas.microsoft.com/office/drawing/2014/main" id="{BD17CE05-FE9F-0FD0-6584-7BF3ADE4E84D}"/>
              </a:ext>
            </a:extLst>
          </p:cNvPr>
          <p:cNvSpPr>
            <a:spLocks noGrp="1"/>
          </p:cNvSpPr>
          <p:nvPr>
            <p:ph sz="quarter" idx="27"/>
          </p:nvPr>
        </p:nvSpPr>
        <p:spPr>
          <a:xfrm>
            <a:off x="4835525" y="908050"/>
            <a:ext cx="3876675" cy="3384550"/>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17">
            <a:extLst>
              <a:ext uri="{FF2B5EF4-FFF2-40B4-BE49-F238E27FC236}">
                <a16:creationId xmlns:a16="http://schemas.microsoft.com/office/drawing/2014/main" id="{20D9B8E9-DEB6-5B17-E39D-65FBCDE1BC6E}"/>
              </a:ext>
            </a:extLst>
          </p:cNvPr>
          <p:cNvSpPr>
            <a:spLocks noGrp="1"/>
          </p:cNvSpPr>
          <p:nvPr>
            <p:ph type="body" sz="quarter" idx="28"/>
          </p:nvPr>
        </p:nvSpPr>
        <p:spPr>
          <a:xfrm>
            <a:off x="4835525" y="473075"/>
            <a:ext cx="3876675" cy="434975"/>
          </a:xfrm>
        </p:spPr>
        <p:txBody>
          <a:bodyPr>
            <a:normAutofit/>
          </a:bodyPr>
          <a:lstStyle>
            <a:lvl1pPr marL="0" indent="0" rtl="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6" name="Title 1">
            <a:extLst>
              <a:ext uri="{FF2B5EF4-FFF2-40B4-BE49-F238E27FC236}">
                <a16:creationId xmlns:a16="http://schemas.microsoft.com/office/drawing/2014/main" id="{1FEFE01C-214F-8A11-8450-51141E7E5C32}"/>
              </a:ext>
            </a:extLst>
          </p:cNvPr>
          <p:cNvSpPr>
            <a:spLocks noGrp="1"/>
          </p:cNvSpPr>
          <p:nvPr>
            <p:ph type="title" hasCustomPrompt="1"/>
          </p:nvPr>
        </p:nvSpPr>
        <p:spPr>
          <a:xfrm>
            <a:off x="378017" y="823451"/>
            <a:ext cx="3876846" cy="574961"/>
          </a:xfrm>
        </p:spPr>
        <p:txBody>
          <a:bodyPr vert="horz"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Two lines title</a:t>
            </a:r>
          </a:p>
        </p:txBody>
      </p:sp>
      <p:sp>
        <p:nvSpPr>
          <p:cNvPr id="17" name="Rectangle 16">
            <a:extLst>
              <a:ext uri="{FF2B5EF4-FFF2-40B4-BE49-F238E27FC236}">
                <a16:creationId xmlns:a16="http://schemas.microsoft.com/office/drawing/2014/main" id="{98B5DA08-5A35-97B0-90DC-E1B702A06F6E}"/>
              </a:ext>
            </a:extLst>
          </p:cNvPr>
          <p:cNvSpPr/>
          <p:nvPr userDrawn="1"/>
        </p:nvSpPr>
        <p:spPr>
          <a:xfrm>
            <a:off x="400199" y="2081265"/>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18" name="Text Placeholder 24">
            <a:extLst>
              <a:ext uri="{FF2B5EF4-FFF2-40B4-BE49-F238E27FC236}">
                <a16:creationId xmlns:a16="http://schemas.microsoft.com/office/drawing/2014/main" id="{3DA2D5C2-8D5E-85B9-DE76-CE5E7ED99668}"/>
              </a:ext>
            </a:extLst>
          </p:cNvPr>
          <p:cNvSpPr>
            <a:spLocks noGrp="1"/>
          </p:cNvSpPr>
          <p:nvPr>
            <p:ph type="body" sz="quarter" idx="29"/>
          </p:nvPr>
        </p:nvSpPr>
        <p:spPr>
          <a:xfrm>
            <a:off x="377654" y="3041650"/>
            <a:ext cx="3876846" cy="1181100"/>
          </a:xfrm>
        </p:spPr>
        <p:txBody>
          <a:bodyPr>
            <a:normAutofit/>
          </a:bodyPr>
          <a:lstStyle>
            <a:lvl1pPr marL="0" indent="0" rtl="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Tree>
    <p:extLst>
      <p:ext uri="{BB962C8B-B14F-4D97-AF65-F5344CB8AC3E}">
        <p14:creationId xmlns:p14="http://schemas.microsoft.com/office/powerpoint/2010/main" val="171294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Two line_Color_tex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2F72C5B-AF07-E18E-D600-25E779E379A3}"/>
              </a:ext>
            </a:extLst>
          </p:cNvPr>
          <p:cNvGraphicFramePr>
            <a:graphicFrameLocks noChangeAspect="1"/>
          </p:cNvGraphicFramePr>
          <p:nvPr userDrawn="1">
            <p:custDataLst>
              <p:tags r:id="rId1"/>
            </p:custDataLst>
            <p:extLst>
              <p:ext uri="{D42A27DB-BD31-4B8C-83A1-F6EECF244321}">
                <p14:modId xmlns:p14="http://schemas.microsoft.com/office/powerpoint/2010/main" val="42569439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7" name="Object 6" hidden="1">
                        <a:extLst>
                          <a:ext uri="{FF2B5EF4-FFF2-40B4-BE49-F238E27FC236}">
                            <a16:creationId xmlns:a16="http://schemas.microsoft.com/office/drawing/2014/main" id="{72F72C5B-AF07-E18E-D600-25E779E379A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C18B3E50-D088-338A-52B3-170EEBDC0761}"/>
              </a:ext>
            </a:extLst>
          </p:cNvPr>
          <p:cNvSpPr/>
          <p:nvPr userDrawn="1"/>
        </p:nvSpPr>
        <p:spPr>
          <a:xfrm>
            <a:off x="0" y="0"/>
            <a:ext cx="9144000" cy="4479925"/>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15" name="Rectangle 14">
            <a:extLst>
              <a:ext uri="{FF2B5EF4-FFF2-40B4-BE49-F238E27FC236}">
                <a16:creationId xmlns:a16="http://schemas.microsoft.com/office/drawing/2014/main" id="{924E6310-C872-00E5-C3A3-3868550B4C55}"/>
              </a:ext>
            </a:extLst>
          </p:cNvPr>
          <p:cNvSpPr/>
          <p:nvPr userDrawn="1"/>
        </p:nvSpPr>
        <p:spPr>
          <a:xfrm>
            <a:off x="-1" y="-2"/>
            <a:ext cx="4557351"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2" name="Rectangle 21">
            <a:extLst>
              <a:ext uri="{FF2B5EF4-FFF2-40B4-BE49-F238E27FC236}">
                <a16:creationId xmlns:a16="http://schemas.microsoft.com/office/drawing/2014/main" id="{1C564E64-3079-E829-7CD3-A402635707B0}"/>
              </a:ext>
            </a:extLst>
          </p:cNvPr>
          <p:cNvSpPr/>
          <p:nvPr userDrawn="1"/>
        </p:nvSpPr>
        <p:spPr>
          <a:xfrm>
            <a:off x="400199" y="473334"/>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3" name="Rectangle 22">
            <a:extLst>
              <a:ext uri="{FF2B5EF4-FFF2-40B4-BE49-F238E27FC236}">
                <a16:creationId xmlns:a16="http://schemas.microsoft.com/office/drawing/2014/main" id="{D1E5F132-E951-3C81-166F-46E03EF17453}"/>
              </a:ext>
            </a:extLst>
          </p:cNvPr>
          <p:cNvSpPr/>
          <p:nvPr userDrawn="1"/>
        </p:nvSpPr>
        <p:spPr>
          <a:xfrm>
            <a:off x="400199" y="2081265"/>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79CA96DF-61FA-41AB-B03B-51991F28C557}" type="datetime4">
              <a:rPr lang="en-GB" smtClean="0"/>
              <a:t>30 May 2023</a:t>
            </a:fld>
            <a:endParaRPr lang="en-GB"/>
          </a:p>
        </p:txBody>
      </p:sp>
      <p:sp>
        <p:nvSpPr>
          <p:cNvPr id="4" name="Footer Placeholder 3"/>
          <p:cNvSpPr>
            <a:spLocks noGrp="1"/>
          </p:cNvSpPr>
          <p:nvPr userDrawn="1">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pic>
        <p:nvPicPr>
          <p:cNvPr id="2" name="Picture 1">
            <a:extLst>
              <a:ext uri="{FF2B5EF4-FFF2-40B4-BE49-F238E27FC236}">
                <a16:creationId xmlns:a16="http://schemas.microsoft.com/office/drawing/2014/main" id="{20985070-1773-CFB8-9D81-0EF4F0A04E1A}"/>
              </a:ext>
            </a:extLst>
          </p:cNvPr>
          <p:cNvPicPr/>
          <p:nvPr userDrawn="1"/>
        </p:nvPicPr>
        <p:blipFill>
          <a:blip r:embed="rId5"/>
          <a:stretch>
            <a:fillRect/>
          </a:stretch>
        </p:blipFill>
        <p:spPr>
          <a:xfrm>
            <a:off x="4557713" y="2507265"/>
            <a:ext cx="28575" cy="28575"/>
          </a:xfrm>
          <a:prstGeom prst="rect">
            <a:avLst/>
          </a:prstGeom>
        </p:spPr>
      </p:pic>
      <p:sp>
        <p:nvSpPr>
          <p:cNvPr id="8" name="Content Placeholder 7">
            <a:extLst>
              <a:ext uri="{FF2B5EF4-FFF2-40B4-BE49-F238E27FC236}">
                <a16:creationId xmlns:a16="http://schemas.microsoft.com/office/drawing/2014/main" id="{BD17CE05-FE9F-0FD0-6584-7BF3ADE4E84D}"/>
              </a:ext>
            </a:extLst>
          </p:cNvPr>
          <p:cNvSpPr>
            <a:spLocks noGrp="1"/>
          </p:cNvSpPr>
          <p:nvPr>
            <p:ph sz="quarter" idx="27"/>
          </p:nvPr>
        </p:nvSpPr>
        <p:spPr>
          <a:xfrm>
            <a:off x="4835525" y="908050"/>
            <a:ext cx="3876675" cy="3384550"/>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17">
            <a:extLst>
              <a:ext uri="{FF2B5EF4-FFF2-40B4-BE49-F238E27FC236}">
                <a16:creationId xmlns:a16="http://schemas.microsoft.com/office/drawing/2014/main" id="{EE4CC4BC-55F5-CF15-BF75-38068B92A767}"/>
              </a:ext>
            </a:extLst>
          </p:cNvPr>
          <p:cNvSpPr>
            <a:spLocks noGrp="1"/>
          </p:cNvSpPr>
          <p:nvPr>
            <p:ph type="body" sz="quarter" idx="28"/>
          </p:nvPr>
        </p:nvSpPr>
        <p:spPr>
          <a:xfrm>
            <a:off x="4835525" y="473075"/>
            <a:ext cx="3876675" cy="434975"/>
          </a:xfrm>
        </p:spPr>
        <p:txBody>
          <a:bodyPr>
            <a:normAutofit/>
          </a:bodyPr>
          <a:lstStyle>
            <a:lvl1pPr marL="0" indent="0" rtl="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2" name="Title 1">
            <a:extLst>
              <a:ext uri="{FF2B5EF4-FFF2-40B4-BE49-F238E27FC236}">
                <a16:creationId xmlns:a16="http://schemas.microsoft.com/office/drawing/2014/main" id="{6D997DB7-5790-B514-C85D-DA8A6758A377}"/>
              </a:ext>
            </a:extLst>
          </p:cNvPr>
          <p:cNvSpPr>
            <a:spLocks noGrp="1"/>
          </p:cNvSpPr>
          <p:nvPr>
            <p:ph type="title" hasCustomPrompt="1"/>
          </p:nvPr>
        </p:nvSpPr>
        <p:spPr>
          <a:xfrm>
            <a:off x="378017" y="823451"/>
            <a:ext cx="3876846" cy="574961"/>
          </a:xfrm>
        </p:spPr>
        <p:txBody>
          <a:bodyPr vert="horz"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Two lines title</a:t>
            </a:r>
          </a:p>
        </p:txBody>
      </p:sp>
      <p:sp>
        <p:nvSpPr>
          <p:cNvPr id="16" name="Text Placeholder 24">
            <a:extLst>
              <a:ext uri="{FF2B5EF4-FFF2-40B4-BE49-F238E27FC236}">
                <a16:creationId xmlns:a16="http://schemas.microsoft.com/office/drawing/2014/main" id="{32AA564E-8FA9-CADA-AC4C-7232E1ED0B54}"/>
              </a:ext>
            </a:extLst>
          </p:cNvPr>
          <p:cNvSpPr>
            <a:spLocks noGrp="1"/>
          </p:cNvSpPr>
          <p:nvPr>
            <p:ph type="body" sz="quarter" idx="29"/>
          </p:nvPr>
        </p:nvSpPr>
        <p:spPr>
          <a:xfrm>
            <a:off x="377654" y="2902230"/>
            <a:ext cx="3876846" cy="1320519"/>
          </a:xfrm>
        </p:spPr>
        <p:txBody>
          <a:bodyPr>
            <a:normAutofit/>
          </a:bodyPr>
          <a:lstStyle>
            <a:lvl1pPr marL="0" indent="0" rtl="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Tree>
    <p:extLst>
      <p:ext uri="{BB962C8B-B14F-4D97-AF65-F5344CB8AC3E}">
        <p14:creationId xmlns:p14="http://schemas.microsoft.com/office/powerpoint/2010/main" val="143821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hree line_Color_tex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A88494D-8295-3848-9638-00C7AAC2F032}"/>
              </a:ext>
            </a:extLst>
          </p:cNvPr>
          <p:cNvGraphicFramePr>
            <a:graphicFrameLocks noChangeAspect="1"/>
          </p:cNvGraphicFramePr>
          <p:nvPr userDrawn="1">
            <p:custDataLst>
              <p:tags r:id="rId1"/>
            </p:custDataLst>
            <p:extLst>
              <p:ext uri="{D42A27DB-BD31-4B8C-83A1-F6EECF244321}">
                <p14:modId xmlns:p14="http://schemas.microsoft.com/office/powerpoint/2010/main" val="3397416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7" name="Object 6" hidden="1">
                        <a:extLst>
                          <a:ext uri="{FF2B5EF4-FFF2-40B4-BE49-F238E27FC236}">
                            <a16:creationId xmlns:a16="http://schemas.microsoft.com/office/drawing/2014/main" id="{1A88494D-8295-3848-9638-00C7AAC2F0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E6D071FC-8D07-A827-2346-A665EF3C2772}"/>
              </a:ext>
            </a:extLst>
          </p:cNvPr>
          <p:cNvSpPr/>
          <p:nvPr userDrawn="1"/>
        </p:nvSpPr>
        <p:spPr>
          <a:xfrm>
            <a:off x="0" y="0"/>
            <a:ext cx="9144000" cy="4479925"/>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17" name="Rectangle 16">
            <a:extLst>
              <a:ext uri="{FF2B5EF4-FFF2-40B4-BE49-F238E27FC236}">
                <a16:creationId xmlns:a16="http://schemas.microsoft.com/office/drawing/2014/main" id="{1B451104-8292-D6D6-0DB3-ABB115E66FBD}"/>
              </a:ext>
            </a:extLst>
          </p:cNvPr>
          <p:cNvSpPr/>
          <p:nvPr userDrawn="1"/>
        </p:nvSpPr>
        <p:spPr>
          <a:xfrm>
            <a:off x="-1" y="-2"/>
            <a:ext cx="4557351"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1" name="Rectangle 20">
            <a:extLst>
              <a:ext uri="{FF2B5EF4-FFF2-40B4-BE49-F238E27FC236}">
                <a16:creationId xmlns:a16="http://schemas.microsoft.com/office/drawing/2014/main" id="{9EEB20A9-1AA9-B996-2A02-DC2EB48EA7FA}"/>
              </a:ext>
            </a:extLst>
          </p:cNvPr>
          <p:cNvSpPr/>
          <p:nvPr userDrawn="1"/>
        </p:nvSpPr>
        <p:spPr>
          <a:xfrm>
            <a:off x="395288" y="469900"/>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2" name="Rectangle 21">
            <a:extLst>
              <a:ext uri="{FF2B5EF4-FFF2-40B4-BE49-F238E27FC236}">
                <a16:creationId xmlns:a16="http://schemas.microsoft.com/office/drawing/2014/main" id="{2E5AC1F4-4AE1-BFD4-8127-AFD6023EE2EC}"/>
              </a:ext>
            </a:extLst>
          </p:cNvPr>
          <p:cNvSpPr/>
          <p:nvPr userDrawn="1"/>
        </p:nvSpPr>
        <p:spPr>
          <a:xfrm>
            <a:off x="395288" y="2595056"/>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869130A9-3542-4C84-9B97-461A30E4D807}" type="datetime4">
              <a:rPr lang="en-GB" smtClean="0"/>
              <a:t>30 May 2023</a:t>
            </a:fld>
            <a:endParaRPr lang="en-GB"/>
          </a:p>
        </p:txBody>
      </p:sp>
      <p:sp>
        <p:nvSpPr>
          <p:cNvPr id="4" name="Footer Placeholder 3"/>
          <p:cNvSpPr>
            <a:spLocks noGrp="1"/>
          </p:cNvSpPr>
          <p:nvPr userDrawn="1">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pic>
        <p:nvPicPr>
          <p:cNvPr id="2" name="Picture 1">
            <a:extLst>
              <a:ext uri="{FF2B5EF4-FFF2-40B4-BE49-F238E27FC236}">
                <a16:creationId xmlns:a16="http://schemas.microsoft.com/office/drawing/2014/main" id="{AD92ED99-8C53-69FA-5D98-01C5EB361B03}"/>
              </a:ext>
            </a:extLst>
          </p:cNvPr>
          <p:cNvPicPr/>
          <p:nvPr userDrawn="1"/>
        </p:nvPicPr>
        <p:blipFill>
          <a:blip r:embed="rId5"/>
          <a:stretch>
            <a:fillRect/>
          </a:stretch>
        </p:blipFill>
        <p:spPr>
          <a:xfrm>
            <a:off x="4557713" y="2557463"/>
            <a:ext cx="28575" cy="28575"/>
          </a:xfrm>
          <a:prstGeom prst="rect">
            <a:avLst/>
          </a:prstGeom>
        </p:spPr>
      </p:pic>
      <p:sp>
        <p:nvSpPr>
          <p:cNvPr id="23" name="Content Placeholder 7">
            <a:extLst>
              <a:ext uri="{FF2B5EF4-FFF2-40B4-BE49-F238E27FC236}">
                <a16:creationId xmlns:a16="http://schemas.microsoft.com/office/drawing/2014/main" id="{EF328968-CC19-8342-D1B5-AEB31504A422}"/>
              </a:ext>
            </a:extLst>
          </p:cNvPr>
          <p:cNvSpPr>
            <a:spLocks noGrp="1"/>
          </p:cNvSpPr>
          <p:nvPr>
            <p:ph sz="quarter" idx="27"/>
          </p:nvPr>
        </p:nvSpPr>
        <p:spPr>
          <a:xfrm>
            <a:off x="4835525" y="908050"/>
            <a:ext cx="3876675" cy="3384550"/>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ext Placeholder 17">
            <a:extLst>
              <a:ext uri="{FF2B5EF4-FFF2-40B4-BE49-F238E27FC236}">
                <a16:creationId xmlns:a16="http://schemas.microsoft.com/office/drawing/2014/main" id="{DBADCE91-EFEC-8D1C-3A07-A2050CA22B75}"/>
              </a:ext>
            </a:extLst>
          </p:cNvPr>
          <p:cNvSpPr>
            <a:spLocks noGrp="1"/>
          </p:cNvSpPr>
          <p:nvPr>
            <p:ph type="body" sz="quarter" idx="28"/>
          </p:nvPr>
        </p:nvSpPr>
        <p:spPr>
          <a:xfrm>
            <a:off x="4835525" y="473075"/>
            <a:ext cx="3876675" cy="434975"/>
          </a:xfrm>
        </p:spPr>
        <p:txBody>
          <a:bodyPr>
            <a:normAutofit/>
          </a:bodyPr>
          <a:lstStyle>
            <a:lvl1pPr marL="0" indent="0" rtl="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1" name="Title 1">
            <a:extLst>
              <a:ext uri="{FF2B5EF4-FFF2-40B4-BE49-F238E27FC236}">
                <a16:creationId xmlns:a16="http://schemas.microsoft.com/office/drawing/2014/main" id="{D47185F3-E524-4E34-BF4C-38F58D24850D}"/>
              </a:ext>
            </a:extLst>
          </p:cNvPr>
          <p:cNvSpPr>
            <a:spLocks noGrp="1"/>
          </p:cNvSpPr>
          <p:nvPr>
            <p:ph type="title" hasCustomPrompt="1"/>
          </p:nvPr>
        </p:nvSpPr>
        <p:spPr>
          <a:xfrm>
            <a:off x="378017" y="823451"/>
            <a:ext cx="3876846" cy="574961"/>
          </a:xfrm>
        </p:spPr>
        <p:txBody>
          <a:bodyPr vert="horz"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Three lines title</a:t>
            </a:r>
          </a:p>
        </p:txBody>
      </p:sp>
      <p:sp>
        <p:nvSpPr>
          <p:cNvPr id="12" name="Text Placeholder 24">
            <a:extLst>
              <a:ext uri="{FF2B5EF4-FFF2-40B4-BE49-F238E27FC236}">
                <a16:creationId xmlns:a16="http://schemas.microsoft.com/office/drawing/2014/main" id="{6FEE720E-9CDA-DA03-1AB9-E69F116A8926}"/>
              </a:ext>
            </a:extLst>
          </p:cNvPr>
          <p:cNvSpPr>
            <a:spLocks noGrp="1"/>
          </p:cNvSpPr>
          <p:nvPr>
            <p:ph type="body" sz="quarter" idx="29"/>
          </p:nvPr>
        </p:nvSpPr>
        <p:spPr>
          <a:xfrm>
            <a:off x="377654" y="3460750"/>
            <a:ext cx="3876846" cy="762000"/>
          </a:xfrm>
        </p:spPr>
        <p:txBody>
          <a:bodyPr>
            <a:normAutofit/>
          </a:bodyPr>
          <a:lstStyle>
            <a:lvl1pPr marL="0" indent="0" rtl="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Tree>
    <p:extLst>
      <p:ext uri="{BB962C8B-B14F-4D97-AF65-F5344CB8AC3E}">
        <p14:creationId xmlns:p14="http://schemas.microsoft.com/office/powerpoint/2010/main" val="360970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8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utro_Orang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11064BA-B0A2-1108-69E9-37B0789AFA6E}"/>
              </a:ext>
            </a:extLst>
          </p:cNvPr>
          <p:cNvGraphicFramePr>
            <a:graphicFrameLocks noChangeAspect="1"/>
          </p:cNvGraphicFramePr>
          <p:nvPr userDrawn="1">
            <p:custDataLst>
              <p:tags r:id="rId1"/>
            </p:custDataLst>
            <p:extLst>
              <p:ext uri="{D42A27DB-BD31-4B8C-83A1-F6EECF244321}">
                <p14:modId xmlns:p14="http://schemas.microsoft.com/office/powerpoint/2010/main" val="1670355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a:extLst>
                          <a:ext uri="{FF2B5EF4-FFF2-40B4-BE49-F238E27FC236}">
                            <a16:creationId xmlns:a16="http://schemas.microsoft.com/office/drawing/2014/main" id="{B11064BA-B0A2-1108-69E9-37B0789AFA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a:xfrm>
            <a:off x="586224" y="4722338"/>
            <a:ext cx="1958203" cy="66824"/>
          </a:xfrm>
        </p:spPr>
        <p:txBody>
          <a:bodyPr/>
          <a:lstStyle>
            <a:lvl1pPr rtl="0">
              <a:defRPr baseline="0">
                <a:solidFill>
                  <a:schemeClr val="tx1"/>
                </a:solidFill>
                <a:latin typeface="Arial" panose="020B0604020202020204" pitchFamily="34" charset="0"/>
                <a:ea typeface="Inter" panose="02000503000000020004" pitchFamily="2" charset="0"/>
              </a:defRPr>
            </a:lvl1pPr>
          </a:lstStyle>
          <a:p>
            <a:fld id="{4C8D70DE-DBA8-430E-B3EC-895BB05C3490}" type="datetime4">
              <a:rPr lang="en-GB" smtClean="0"/>
              <a:t>30 May 2023</a:t>
            </a:fld>
            <a:endParaRPr lang="en-GB"/>
          </a:p>
        </p:txBody>
      </p:sp>
      <p:sp>
        <p:nvSpPr>
          <p:cNvPr id="5" name="Footer Placeholder 4"/>
          <p:cNvSpPr>
            <a:spLocks noGrp="1"/>
          </p:cNvSpPr>
          <p:nvPr>
            <p:ph type="ftr" sz="quarter" idx="11"/>
          </p:nvPr>
        </p:nvSpPr>
        <p:spPr>
          <a:xfrm>
            <a:off x="586224" y="4798729"/>
            <a:ext cx="1958203" cy="68838"/>
          </a:xfrm>
        </p:spPr>
        <p:txBody>
          <a:bodyPr/>
          <a:lstStyle>
            <a:lvl1pPr rtl="0">
              <a:defRPr baseline="0">
                <a:solidFill>
                  <a:schemeClr val="tx1"/>
                </a:solidFill>
                <a:latin typeface="Arial" panose="020B0604020202020204" pitchFamily="34" charset="0"/>
                <a:ea typeface="Inter" panose="02000503000000020004" pitchFamily="2" charset="0"/>
              </a:defRPr>
            </a:lvl1pPr>
          </a:lstStyle>
          <a:p>
            <a:r>
              <a:rPr lang="en-GB"/>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rtl="0">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smtClean="0"/>
              <a:pPr/>
              <a:t>‹#›</a:t>
            </a:fld>
            <a:endParaRPr lang="en-GB"/>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9" name="Rectangle 8">
            <a:extLst>
              <a:ext uri="{FF2B5EF4-FFF2-40B4-BE49-F238E27FC236}">
                <a16:creationId xmlns:a16="http://schemas.microsoft.com/office/drawing/2014/main" id="{73DC7617-8D5F-BFC6-C014-5CB8256D0D30}"/>
              </a:ext>
            </a:extLst>
          </p:cNvPr>
          <p:cNvSpPr/>
          <p:nvPr userDrawn="1"/>
        </p:nvSpPr>
        <p:spPr>
          <a:xfrm>
            <a:off x="398620" y="2281208"/>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12" name="Rectangle 11">
            <a:extLst>
              <a:ext uri="{FF2B5EF4-FFF2-40B4-BE49-F238E27FC236}">
                <a16:creationId xmlns:a16="http://schemas.microsoft.com/office/drawing/2014/main" id="{FC1D5A02-BF97-9EB4-C6D1-6F98BB0312F3}"/>
              </a:ext>
            </a:extLst>
          </p:cNvPr>
          <p:cNvSpPr/>
          <p:nvPr userDrawn="1"/>
        </p:nvSpPr>
        <p:spPr>
          <a:xfrm>
            <a:off x="398620" y="1064061"/>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676227"/>
          </a:xfrm>
        </p:spPr>
        <p:txBody>
          <a:bodyPr vert="horz" wrap="square">
            <a:noAutofit/>
          </a:bodyPr>
          <a:lstStyle>
            <a:lvl1pPr rtl="0">
              <a:lnSpc>
                <a:spcPts val="5400"/>
              </a:lnSpc>
              <a:defRPr sz="5200" kern="0" baseline="0">
                <a:solidFill>
                  <a:schemeClr val="bg1"/>
                </a:solidFill>
              </a:defRPr>
            </a:lvl1pPr>
          </a:lstStyle>
          <a:p>
            <a:r>
              <a:rPr lang="en-GB" noProof="0"/>
              <a:t>Insert outro text</a:t>
            </a:r>
          </a:p>
        </p:txBody>
      </p:sp>
    </p:spTree>
    <p:extLst>
      <p:ext uri="{BB962C8B-B14F-4D97-AF65-F5344CB8AC3E}">
        <p14:creationId xmlns:p14="http://schemas.microsoft.com/office/powerpoint/2010/main" val="394859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Outro_Aubergin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5ADB576-C7AD-D845-06AE-A1AEED434841}"/>
              </a:ext>
            </a:extLst>
          </p:cNvPr>
          <p:cNvGraphicFramePr>
            <a:graphicFrameLocks noChangeAspect="1"/>
          </p:cNvGraphicFramePr>
          <p:nvPr userDrawn="1">
            <p:custDataLst>
              <p:tags r:id="rId1"/>
            </p:custDataLst>
            <p:extLst>
              <p:ext uri="{D42A27DB-BD31-4B8C-83A1-F6EECF244321}">
                <p14:modId xmlns:p14="http://schemas.microsoft.com/office/powerpoint/2010/main" val="4100441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a:extLst>
                          <a:ext uri="{FF2B5EF4-FFF2-40B4-BE49-F238E27FC236}">
                            <a16:creationId xmlns:a16="http://schemas.microsoft.com/office/drawing/2014/main" id="{A5ADB576-C7AD-D845-06AE-A1AEED4348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Date Placeholder 3"/>
          <p:cNvSpPr>
            <a:spLocks noGrp="1"/>
          </p:cNvSpPr>
          <p:nvPr>
            <p:ph type="dt" sz="half" idx="10"/>
          </p:nvPr>
        </p:nvSpPr>
        <p:spPr>
          <a:xfrm>
            <a:off x="586224" y="4722338"/>
            <a:ext cx="1958203" cy="66824"/>
          </a:xfrm>
        </p:spPr>
        <p:txBody>
          <a:bodyPr/>
          <a:lstStyle>
            <a:lvl1pPr rtl="0">
              <a:defRPr baseline="0">
                <a:solidFill>
                  <a:schemeClr val="tx1"/>
                </a:solidFill>
                <a:latin typeface="Arial" panose="020B0604020202020204" pitchFamily="34" charset="0"/>
                <a:ea typeface="Inter" panose="02000503000000020004" pitchFamily="2" charset="0"/>
              </a:defRPr>
            </a:lvl1pPr>
          </a:lstStyle>
          <a:p>
            <a:fld id="{3A0AB15A-1EDA-4EB8-8A10-4D0F4C624673}" type="datetime4">
              <a:rPr lang="en-GB" smtClean="0"/>
              <a:t>30 May 2023</a:t>
            </a:fld>
            <a:endParaRPr lang="en-GB"/>
          </a:p>
        </p:txBody>
      </p:sp>
      <p:sp>
        <p:nvSpPr>
          <p:cNvPr id="5" name="Footer Placeholder 4"/>
          <p:cNvSpPr>
            <a:spLocks noGrp="1"/>
          </p:cNvSpPr>
          <p:nvPr>
            <p:ph type="ftr" sz="quarter" idx="11"/>
          </p:nvPr>
        </p:nvSpPr>
        <p:spPr>
          <a:xfrm>
            <a:off x="586224" y="4798729"/>
            <a:ext cx="1958203" cy="68838"/>
          </a:xfrm>
        </p:spPr>
        <p:txBody>
          <a:bodyPr/>
          <a:lstStyle>
            <a:lvl1pPr rtl="0">
              <a:defRPr baseline="0">
                <a:solidFill>
                  <a:schemeClr val="tx1"/>
                </a:solidFill>
                <a:latin typeface="Arial" panose="020B0604020202020204" pitchFamily="34" charset="0"/>
                <a:ea typeface="Inter" panose="02000503000000020004" pitchFamily="2" charset="0"/>
              </a:defRPr>
            </a:lvl1pPr>
          </a:lstStyle>
          <a:p>
            <a:r>
              <a:rPr lang="en-GB"/>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rtl="0">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smtClean="0"/>
              <a:pPr/>
              <a:t>‹#›</a:t>
            </a:fld>
            <a:endParaRPr lang="en-GB"/>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9" name="Rectangle 8">
            <a:extLst>
              <a:ext uri="{FF2B5EF4-FFF2-40B4-BE49-F238E27FC236}">
                <a16:creationId xmlns:a16="http://schemas.microsoft.com/office/drawing/2014/main" id="{73DC7617-8D5F-BFC6-C014-5CB8256D0D30}"/>
              </a:ext>
            </a:extLst>
          </p:cNvPr>
          <p:cNvSpPr/>
          <p:nvPr userDrawn="1"/>
        </p:nvSpPr>
        <p:spPr>
          <a:xfrm>
            <a:off x="398620" y="2281208"/>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12" name="Rectangle 11">
            <a:extLst>
              <a:ext uri="{FF2B5EF4-FFF2-40B4-BE49-F238E27FC236}">
                <a16:creationId xmlns:a16="http://schemas.microsoft.com/office/drawing/2014/main" id="{FC1D5A02-BF97-9EB4-C6D1-6F98BB0312F3}"/>
              </a:ext>
            </a:extLst>
          </p:cNvPr>
          <p:cNvSpPr/>
          <p:nvPr userDrawn="1"/>
        </p:nvSpPr>
        <p:spPr>
          <a:xfrm>
            <a:off x="398620" y="1064061"/>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676227"/>
          </a:xfrm>
        </p:spPr>
        <p:txBody>
          <a:bodyPr vert="horz" wrap="square">
            <a:noAutofit/>
          </a:bodyPr>
          <a:lstStyle>
            <a:lvl1pPr rtl="0">
              <a:lnSpc>
                <a:spcPts val="5400"/>
              </a:lnSpc>
              <a:defRPr sz="5200" kern="0" baseline="0">
                <a:solidFill>
                  <a:schemeClr val="bg1"/>
                </a:solidFill>
              </a:defRPr>
            </a:lvl1pPr>
          </a:lstStyle>
          <a:p>
            <a:r>
              <a:rPr lang="en-GB" noProof="0"/>
              <a:t>Insert outro text</a:t>
            </a:r>
          </a:p>
        </p:txBody>
      </p:sp>
    </p:spTree>
    <p:extLst>
      <p:ext uri="{BB962C8B-B14F-4D97-AF65-F5344CB8AC3E}">
        <p14:creationId xmlns:p14="http://schemas.microsoft.com/office/powerpoint/2010/main" val="38451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ver_divider_Picture_1 line">
    <p:bg>
      <p:bgPr>
        <a:solidFill>
          <a:schemeClr val="bg1"/>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BDF965B6-7753-4050-B09D-F07F8521FC32}"/>
              </a:ext>
            </a:extLst>
          </p:cNvPr>
          <p:cNvSpPr>
            <a:spLocks noGrp="1"/>
          </p:cNvSpPr>
          <p:nvPr>
            <p:ph type="pic" sz="quarter" idx="21" hasCustomPrompt="1"/>
          </p:nvPr>
        </p:nvSpPr>
        <p:spPr>
          <a:xfrm>
            <a:off x="0" y="0"/>
            <a:ext cx="9144000" cy="4479925"/>
          </a:xfrm>
          <a:solidFill>
            <a:schemeClr val="tx1"/>
          </a:solidFill>
        </p:spPr>
        <p:txBody>
          <a:bodyPr anchor="ctr" anchorCtr="0"/>
          <a:lstStyle>
            <a:lvl1pPr marL="0" indent="0" algn="ctr">
              <a:buNone/>
              <a:defRPr>
                <a:solidFill>
                  <a:schemeClr val="bg1"/>
                </a:solidFill>
              </a:defRPr>
            </a:lvl1pPr>
          </a:lstStyle>
          <a:p>
            <a:r>
              <a:rPr lang="da-DK" noProof="0"/>
              <a:t>Click here to add image</a:t>
            </a:r>
          </a:p>
        </p:txBody>
      </p:sp>
      <p:sp>
        <p:nvSpPr>
          <p:cNvPr id="12" name="Picture Placeholder 6">
            <a:extLst>
              <a:ext uri="{FF2B5EF4-FFF2-40B4-BE49-F238E27FC236}">
                <a16:creationId xmlns:a16="http://schemas.microsoft.com/office/drawing/2014/main" id="{2AD46F85-1576-258F-D37A-2B1211BB9031}"/>
              </a:ext>
            </a:extLst>
          </p:cNvPr>
          <p:cNvSpPr>
            <a:spLocks noGrp="1"/>
          </p:cNvSpPr>
          <p:nvPr>
            <p:ph type="pic" sz="quarter" idx="28" hasCustomPrompt="1"/>
          </p:nvPr>
        </p:nvSpPr>
        <p:spPr>
          <a:xfrm>
            <a:off x="399941" y="469900"/>
            <a:ext cx="2338388" cy="135412"/>
          </a:xfrm>
          <a:solidFill>
            <a:schemeClr val="bg1"/>
          </a:solidFill>
        </p:spPr>
        <p:txBody>
          <a:bodyPr>
            <a:normAutofit/>
          </a:bodyPr>
          <a:lstStyle>
            <a:lvl1pPr>
              <a:defRPr sz="100"/>
            </a:lvl1pPr>
          </a:lstStyle>
          <a:p>
            <a:r>
              <a:rPr lang="en-GB" noProof="1"/>
              <a:t> </a:t>
            </a:r>
          </a:p>
        </p:txBody>
      </p:sp>
      <p:sp>
        <p:nvSpPr>
          <p:cNvPr id="13" name="Picture Placeholder 6">
            <a:extLst>
              <a:ext uri="{FF2B5EF4-FFF2-40B4-BE49-F238E27FC236}">
                <a16:creationId xmlns:a16="http://schemas.microsoft.com/office/drawing/2014/main" id="{0492844F-CCD8-01B6-896E-66BB4A293545}"/>
              </a:ext>
            </a:extLst>
          </p:cNvPr>
          <p:cNvSpPr>
            <a:spLocks noGrp="1"/>
          </p:cNvSpPr>
          <p:nvPr>
            <p:ph type="pic" sz="quarter" idx="29" hasCustomPrompt="1"/>
          </p:nvPr>
        </p:nvSpPr>
        <p:spPr>
          <a:xfrm>
            <a:off x="399941" y="1615327"/>
            <a:ext cx="2338388" cy="135412"/>
          </a:xfrm>
          <a:solidFill>
            <a:schemeClr val="bg1"/>
          </a:solidFill>
        </p:spPr>
        <p:txBody>
          <a:bodyPr>
            <a:normAutofit/>
          </a:bodyPr>
          <a:lstStyle>
            <a:lvl1pPr>
              <a:defRPr sz="100"/>
            </a:lvl1pPr>
          </a:lstStyle>
          <a:p>
            <a:r>
              <a:rPr lang="en-GB" noProof="1"/>
              <a:t> </a:t>
            </a: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005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1"/>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B3BC49C3-73AE-45E3-9C82-6C0E2A2477EE}" type="datetime4">
              <a:rPr lang="en-GB" noProof="1" smtClean="0"/>
              <a:t>30 May 2023</a:t>
            </a:fld>
            <a:endParaRPr lang="en-GB" noProof="1"/>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1"/>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1" dirty="0" smtClean="0"/>
              <a:pPr/>
              <a:t>‹#›</a:t>
            </a:fld>
            <a:endParaRPr lang="en-GB" noProof="1"/>
          </a:p>
        </p:txBody>
      </p:sp>
      <p:sp>
        <p:nvSpPr>
          <p:cNvPr id="4" name="Title 1">
            <a:extLst>
              <a:ext uri="{FF2B5EF4-FFF2-40B4-BE49-F238E27FC236}">
                <a16:creationId xmlns:a16="http://schemas.microsoft.com/office/drawing/2014/main" id="{C7126926-5847-B6C6-D4F5-50006ADEDFB5}"/>
              </a:ext>
            </a:extLst>
          </p:cNvPr>
          <p:cNvSpPr>
            <a:spLocks noGrp="1"/>
          </p:cNvSpPr>
          <p:nvPr>
            <p:ph type="title" hasCustomPrompt="1"/>
          </p:nvPr>
        </p:nvSpPr>
        <p:spPr>
          <a:xfrm>
            <a:off x="377189" y="847725"/>
            <a:ext cx="6144723"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1">
                <a:solidFill>
                  <a:schemeClr val="bg1"/>
                </a:solidFill>
                <a:ea typeface="Inter" panose="02000503000000020004" pitchFamily="2" charset="0"/>
              </a:rPr>
              <a:t>Cover/divider</a:t>
            </a:r>
          </a:p>
        </p:txBody>
      </p:sp>
    </p:spTree>
    <p:extLst>
      <p:ext uri="{BB962C8B-B14F-4D97-AF65-F5344CB8AC3E}">
        <p14:creationId xmlns:p14="http://schemas.microsoft.com/office/powerpoint/2010/main" val="76557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ver_divider_Picture_2 lines">
    <p:bg>
      <p:bgPr>
        <a:solidFill>
          <a:schemeClr val="bg1"/>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BDF965B6-7753-4050-B09D-F07F8521FC32}"/>
              </a:ext>
            </a:extLst>
          </p:cNvPr>
          <p:cNvSpPr>
            <a:spLocks noGrp="1"/>
          </p:cNvSpPr>
          <p:nvPr>
            <p:ph type="pic" sz="quarter" idx="21" hasCustomPrompt="1"/>
          </p:nvPr>
        </p:nvSpPr>
        <p:spPr>
          <a:xfrm>
            <a:off x="0" y="0"/>
            <a:ext cx="9144000"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1" name="Picture Placeholder 6">
            <a:extLst>
              <a:ext uri="{FF2B5EF4-FFF2-40B4-BE49-F238E27FC236}">
                <a16:creationId xmlns:a16="http://schemas.microsoft.com/office/drawing/2014/main" id="{0F2E802B-EDB6-8B50-D1E5-2C8E591E5EDC}"/>
              </a:ext>
            </a:extLst>
          </p:cNvPr>
          <p:cNvSpPr>
            <a:spLocks noGrp="1"/>
          </p:cNvSpPr>
          <p:nvPr>
            <p:ph type="pic" sz="quarter" idx="28" hasCustomPrompt="1"/>
          </p:nvPr>
        </p:nvSpPr>
        <p:spPr>
          <a:xfrm>
            <a:off x="403751" y="469900"/>
            <a:ext cx="2338388" cy="135412"/>
          </a:xfrm>
          <a:solidFill>
            <a:schemeClr val="bg1"/>
          </a:solidFill>
        </p:spPr>
        <p:txBody>
          <a:bodyPr>
            <a:normAutofit/>
          </a:bodyPr>
          <a:lstStyle>
            <a:lvl1pPr>
              <a:defRPr sz="100"/>
            </a:lvl1pPr>
          </a:lstStyle>
          <a:p>
            <a:r>
              <a:rPr lang="en-GB" noProof="1"/>
              <a:t> </a:t>
            </a: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1"/>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A6F4D7BA-33CD-4711-BBE1-B74F8883283D}" type="datetime4">
              <a:rPr lang="en-GB" noProof="1" smtClean="0"/>
              <a:t>30 May 2023</a:t>
            </a:fld>
            <a:endParaRPr lang="en-GB" noProof="1"/>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1"/>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1" dirty="0" smtClean="0"/>
              <a:pPr/>
              <a:t>‹#›</a:t>
            </a:fld>
            <a:endParaRPr lang="en-GB" noProof="1"/>
          </a:p>
        </p:txBody>
      </p:sp>
      <p:sp>
        <p:nvSpPr>
          <p:cNvPr id="4" name="Picture Placeholder 6">
            <a:extLst>
              <a:ext uri="{FF2B5EF4-FFF2-40B4-BE49-F238E27FC236}">
                <a16:creationId xmlns:a16="http://schemas.microsoft.com/office/drawing/2014/main" id="{3DBC731B-D085-EC7F-9E22-9EE1B44192E0}"/>
              </a:ext>
            </a:extLst>
          </p:cNvPr>
          <p:cNvSpPr>
            <a:spLocks noGrp="1"/>
          </p:cNvSpPr>
          <p:nvPr>
            <p:ph type="pic" sz="quarter" idx="29" hasCustomPrompt="1"/>
          </p:nvPr>
        </p:nvSpPr>
        <p:spPr>
          <a:xfrm>
            <a:off x="399941" y="2214977"/>
            <a:ext cx="2338388" cy="135412"/>
          </a:xfrm>
          <a:solidFill>
            <a:schemeClr val="bg1"/>
          </a:solidFill>
        </p:spPr>
        <p:txBody>
          <a:bodyPr>
            <a:normAutofit/>
          </a:bodyPr>
          <a:lstStyle>
            <a:lvl1pPr>
              <a:defRPr sz="100"/>
            </a:lvl1pPr>
          </a:lstStyle>
          <a:p>
            <a:r>
              <a:rPr lang="en-GB" noProof="1"/>
              <a:t> </a:t>
            </a:r>
          </a:p>
        </p:txBody>
      </p:sp>
      <p:sp>
        <p:nvSpPr>
          <p:cNvPr id="2" name="Title 1">
            <a:extLst>
              <a:ext uri="{FF2B5EF4-FFF2-40B4-BE49-F238E27FC236}">
                <a16:creationId xmlns:a16="http://schemas.microsoft.com/office/drawing/2014/main" id="{D7223A34-96A7-83FA-BCA2-5A97246EAE11}"/>
              </a:ext>
            </a:extLst>
          </p:cNvPr>
          <p:cNvSpPr>
            <a:spLocks noGrp="1"/>
          </p:cNvSpPr>
          <p:nvPr>
            <p:ph type="title" hasCustomPrompt="1"/>
          </p:nvPr>
        </p:nvSpPr>
        <p:spPr>
          <a:xfrm>
            <a:off x="377190" y="847725"/>
            <a:ext cx="6145848"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1">
                <a:solidFill>
                  <a:schemeClr val="bg1"/>
                </a:solidFill>
                <a:ea typeface="Inter" panose="02000503000000020004" pitchFamily="2" charset="0"/>
              </a:rPr>
              <a:t>Cover/divider</a:t>
            </a:r>
            <a:endParaRPr lang="en-GB" noProof="1"/>
          </a:p>
        </p:txBody>
      </p:sp>
    </p:spTree>
    <p:extLst>
      <p:ext uri="{BB962C8B-B14F-4D97-AF65-F5344CB8AC3E}">
        <p14:creationId xmlns:p14="http://schemas.microsoft.com/office/powerpoint/2010/main" val="112644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ver_divider_1 line_Oran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06A272E6-2AF0-4322-8E3C-C75A5906AC58}"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277965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ver_divider_2 lines_Oran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D2EB47B5-63D2-4B95-8332-89CB1DD6B963}"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2719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0" y="847725"/>
            <a:ext cx="6145847"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309379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2205470-E6F8-8DA1-455D-E54811A03A7C}"/>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9" name="Text Placeholder 2">
            <a:extLst>
              <a:ext uri="{FF2B5EF4-FFF2-40B4-BE49-F238E27FC236}">
                <a16:creationId xmlns:a16="http://schemas.microsoft.com/office/drawing/2014/main" id="{A259FB8E-4E44-4B38-C736-905588463689}"/>
              </a:ext>
            </a:extLst>
          </p:cNvPr>
          <p:cNvSpPr>
            <a:spLocks noGrp="1"/>
          </p:cNvSpPr>
          <p:nvPr>
            <p:ph type="body" sz="quarter" idx="57" hasCustomPrompt="1"/>
          </p:nvPr>
        </p:nvSpPr>
        <p:spPr>
          <a:xfrm>
            <a:off x="5137150" y="-1"/>
            <a:ext cx="4006850" cy="4479926"/>
          </a:xfrm>
          <a:solidFill>
            <a:schemeClr val="accent3"/>
          </a:solidFill>
        </p:spPr>
        <p:txBody>
          <a:bodyPr/>
          <a:lstStyle>
            <a:lvl1pPr marL="0" indent="0">
              <a:buNone/>
              <a:defRPr/>
            </a:lvl1pPr>
          </a:lstStyle>
          <a:p>
            <a:pPr lvl="0"/>
            <a:r>
              <a:rPr lang="en-GB" noProof="0"/>
              <a:t> </a:t>
            </a:r>
          </a:p>
        </p:txBody>
      </p:sp>
      <p:sp>
        <p:nvSpPr>
          <p:cNvPr id="32" name="Picture Placeholder 6">
            <a:extLst>
              <a:ext uri="{FF2B5EF4-FFF2-40B4-BE49-F238E27FC236}">
                <a16:creationId xmlns:a16="http://schemas.microsoft.com/office/drawing/2014/main" id="{15565011-1AAA-DEBA-5CB7-4F14EBBC3519}"/>
              </a:ext>
            </a:extLst>
          </p:cNvPr>
          <p:cNvSpPr>
            <a:spLocks noGrp="1"/>
          </p:cNvSpPr>
          <p:nvPr>
            <p:ph type="pic" sz="quarter" idx="58" hasCustomPrompt="1"/>
          </p:nvPr>
        </p:nvSpPr>
        <p:spPr>
          <a:xfrm>
            <a:off x="5702300" y="474185"/>
            <a:ext cx="1441449" cy="94531"/>
          </a:xfrm>
          <a:solidFill>
            <a:schemeClr val="bg1"/>
          </a:solidFill>
        </p:spPr>
        <p:txBody>
          <a:bodyPr>
            <a:normAutofit/>
          </a:bodyPr>
          <a:lstStyle>
            <a:lvl1pPr>
              <a:defRPr sz="100"/>
            </a:lvl1pPr>
          </a:lstStyle>
          <a:p>
            <a:r>
              <a:rPr lang="en-GB" noProof="0"/>
              <a:t> </a:t>
            </a:r>
          </a:p>
        </p:txBody>
      </p:sp>
      <p:sp>
        <p:nvSpPr>
          <p:cNvPr id="34" name="Picture Placeholder 6">
            <a:extLst>
              <a:ext uri="{FF2B5EF4-FFF2-40B4-BE49-F238E27FC236}">
                <a16:creationId xmlns:a16="http://schemas.microsoft.com/office/drawing/2014/main" id="{0DBB4FA6-3154-7B73-F5D0-150A5138553C}"/>
              </a:ext>
            </a:extLst>
          </p:cNvPr>
          <p:cNvSpPr>
            <a:spLocks noGrp="1"/>
          </p:cNvSpPr>
          <p:nvPr>
            <p:ph type="pic" sz="quarter" idx="59" hasCustomPrompt="1"/>
          </p:nvPr>
        </p:nvSpPr>
        <p:spPr>
          <a:xfrm>
            <a:off x="5702300" y="2244687"/>
            <a:ext cx="1445259" cy="94531"/>
          </a:xfrm>
          <a:solidFill>
            <a:schemeClr val="bg1"/>
          </a:solidFill>
        </p:spPr>
        <p:txBody>
          <a:bodyPr>
            <a:normAutofit/>
          </a:bodyPr>
          <a:lstStyle>
            <a:lvl1pPr>
              <a:defRPr sz="100"/>
            </a:lvl1pPr>
          </a:lstStyle>
          <a:p>
            <a:r>
              <a:rPr lang="en-GB" noProof="0"/>
              <a:t> </a:t>
            </a: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5709285" y="660288"/>
            <a:ext cx="1431290" cy="1490806"/>
          </a:xfrm>
          <a:solidFill>
            <a:schemeClr val="tx1">
              <a:lumMod val="75000"/>
              <a:lumOff val="25000"/>
            </a:schemeClr>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259E8F4B-A522-4CAE-B0FE-155F120CC295}"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Text Placeholder 13">
            <a:extLst>
              <a:ext uri="{FF2B5EF4-FFF2-40B4-BE49-F238E27FC236}">
                <a16:creationId xmlns:a16="http://schemas.microsoft.com/office/drawing/2014/main" id="{CF898A39-7A9E-457F-B2C3-CE9BB2061EB0}"/>
              </a:ext>
            </a:extLst>
          </p:cNvPr>
          <p:cNvSpPr>
            <a:spLocks noGrp="1"/>
          </p:cNvSpPr>
          <p:nvPr>
            <p:ph type="body" sz="quarter" idx="24" hasCustomPrompt="1"/>
          </p:nvPr>
        </p:nvSpPr>
        <p:spPr>
          <a:xfrm>
            <a:off x="5702301" y="2462371"/>
            <a:ext cx="3022600" cy="246221"/>
          </a:xfrm>
        </p:spPr>
        <p:txBody>
          <a:bodyPr anchor="t" anchorCtr="0">
            <a:spAutoFit/>
          </a:bodyPr>
          <a:lstStyle>
            <a:lvl1pPr marL="0" indent="0">
              <a:spcAft>
                <a:spcPts val="0"/>
              </a:spcAft>
              <a:buNone/>
              <a:defRPr sz="16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Name Surname</a:t>
            </a:r>
          </a:p>
        </p:txBody>
      </p:sp>
      <p:sp>
        <p:nvSpPr>
          <p:cNvPr id="15" name="Text Placeholder 13">
            <a:extLst>
              <a:ext uri="{FF2B5EF4-FFF2-40B4-BE49-F238E27FC236}">
                <a16:creationId xmlns:a16="http://schemas.microsoft.com/office/drawing/2014/main" id="{8B17FC29-23CD-4019-9A43-D7FC7E14C2DA}"/>
              </a:ext>
            </a:extLst>
          </p:cNvPr>
          <p:cNvSpPr>
            <a:spLocks noGrp="1"/>
          </p:cNvSpPr>
          <p:nvPr>
            <p:ph type="body" sz="quarter" idx="25"/>
          </p:nvPr>
        </p:nvSpPr>
        <p:spPr>
          <a:xfrm>
            <a:off x="5702301" y="2791936"/>
            <a:ext cx="3022600" cy="1461815"/>
          </a:xfrm>
        </p:spPr>
        <p:txBody>
          <a:bodyPr>
            <a:normAutofit/>
          </a:bodyPr>
          <a:lstStyle>
            <a:lvl1pPr marL="0" indent="0">
              <a:buNone/>
              <a:defRPr sz="12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8" name="Text Placeholder 9">
            <a:extLst>
              <a:ext uri="{FF2B5EF4-FFF2-40B4-BE49-F238E27FC236}">
                <a16:creationId xmlns:a16="http://schemas.microsoft.com/office/drawing/2014/main" id="{6A205EFC-219A-475E-AE1C-FA4802DD468A}"/>
              </a:ext>
            </a:extLst>
          </p:cNvPr>
          <p:cNvSpPr>
            <a:spLocks noGrp="1"/>
          </p:cNvSpPr>
          <p:nvPr>
            <p:ph type="body" sz="quarter" idx="28" hasCustomPrompt="1"/>
          </p:nvPr>
        </p:nvSpPr>
        <p:spPr>
          <a:xfrm>
            <a:off x="400950" y="1298445"/>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0" name="Text Placeholder 9">
            <a:extLst>
              <a:ext uri="{FF2B5EF4-FFF2-40B4-BE49-F238E27FC236}">
                <a16:creationId xmlns:a16="http://schemas.microsoft.com/office/drawing/2014/main" id="{A9F20063-8FB4-4D79-BC40-72575E09C0EA}"/>
              </a:ext>
            </a:extLst>
          </p:cNvPr>
          <p:cNvSpPr>
            <a:spLocks noGrp="1"/>
          </p:cNvSpPr>
          <p:nvPr>
            <p:ph type="body" sz="quarter" idx="30" hasCustomPrompt="1"/>
          </p:nvPr>
        </p:nvSpPr>
        <p:spPr>
          <a:xfrm>
            <a:off x="400950" y="1637997"/>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2" name="Text Placeholder 9">
            <a:extLst>
              <a:ext uri="{FF2B5EF4-FFF2-40B4-BE49-F238E27FC236}">
                <a16:creationId xmlns:a16="http://schemas.microsoft.com/office/drawing/2014/main" id="{246194FC-D4ED-468D-B1AA-0D193BA91228}"/>
              </a:ext>
            </a:extLst>
          </p:cNvPr>
          <p:cNvSpPr>
            <a:spLocks noGrp="1"/>
          </p:cNvSpPr>
          <p:nvPr>
            <p:ph type="body" sz="quarter" idx="32" hasCustomPrompt="1"/>
          </p:nvPr>
        </p:nvSpPr>
        <p:spPr>
          <a:xfrm>
            <a:off x="400950" y="1974494"/>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4" name="Text Placeholder 9">
            <a:extLst>
              <a:ext uri="{FF2B5EF4-FFF2-40B4-BE49-F238E27FC236}">
                <a16:creationId xmlns:a16="http://schemas.microsoft.com/office/drawing/2014/main" id="{925894BD-6C7D-4E02-A16D-D0596844EFB2}"/>
              </a:ext>
            </a:extLst>
          </p:cNvPr>
          <p:cNvSpPr>
            <a:spLocks noGrp="1"/>
          </p:cNvSpPr>
          <p:nvPr>
            <p:ph type="body" sz="quarter" idx="34" hasCustomPrompt="1"/>
          </p:nvPr>
        </p:nvSpPr>
        <p:spPr>
          <a:xfrm>
            <a:off x="400950" y="2316777"/>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6" name="Text Placeholder 9">
            <a:extLst>
              <a:ext uri="{FF2B5EF4-FFF2-40B4-BE49-F238E27FC236}">
                <a16:creationId xmlns:a16="http://schemas.microsoft.com/office/drawing/2014/main" id="{651F7B79-0A61-4BA2-AB7E-373FAE259C29}"/>
              </a:ext>
            </a:extLst>
          </p:cNvPr>
          <p:cNvSpPr>
            <a:spLocks noGrp="1"/>
          </p:cNvSpPr>
          <p:nvPr>
            <p:ph type="body" sz="quarter" idx="36" hasCustomPrompt="1"/>
          </p:nvPr>
        </p:nvSpPr>
        <p:spPr>
          <a:xfrm>
            <a:off x="400950" y="2650542"/>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8" name="Text Placeholder 9">
            <a:extLst>
              <a:ext uri="{FF2B5EF4-FFF2-40B4-BE49-F238E27FC236}">
                <a16:creationId xmlns:a16="http://schemas.microsoft.com/office/drawing/2014/main" id="{EA68D354-A6EE-4B49-B47E-47E4F3B7325B}"/>
              </a:ext>
            </a:extLst>
          </p:cNvPr>
          <p:cNvSpPr>
            <a:spLocks noGrp="1"/>
          </p:cNvSpPr>
          <p:nvPr>
            <p:ph type="body" sz="quarter" idx="38" hasCustomPrompt="1"/>
          </p:nvPr>
        </p:nvSpPr>
        <p:spPr>
          <a:xfrm>
            <a:off x="400950" y="2990094"/>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30" name="Text Placeholder 9">
            <a:extLst>
              <a:ext uri="{FF2B5EF4-FFF2-40B4-BE49-F238E27FC236}">
                <a16:creationId xmlns:a16="http://schemas.microsoft.com/office/drawing/2014/main" id="{EA11D102-84B4-4146-9A1B-BD0B65D8C1B5}"/>
              </a:ext>
            </a:extLst>
          </p:cNvPr>
          <p:cNvSpPr>
            <a:spLocks noGrp="1"/>
          </p:cNvSpPr>
          <p:nvPr>
            <p:ph type="body" sz="quarter" idx="40" hasCustomPrompt="1"/>
          </p:nvPr>
        </p:nvSpPr>
        <p:spPr>
          <a:xfrm>
            <a:off x="400950" y="3326589"/>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39" name="Text Placeholder 9">
            <a:extLst>
              <a:ext uri="{FF2B5EF4-FFF2-40B4-BE49-F238E27FC236}">
                <a16:creationId xmlns:a16="http://schemas.microsoft.com/office/drawing/2014/main" id="{91E61B73-8A47-4E1C-A558-0D0D7D5E72BD}"/>
              </a:ext>
            </a:extLst>
          </p:cNvPr>
          <p:cNvSpPr>
            <a:spLocks noGrp="1"/>
          </p:cNvSpPr>
          <p:nvPr>
            <p:ph type="body" sz="quarter" idx="49" hasCustomPrompt="1"/>
          </p:nvPr>
        </p:nvSpPr>
        <p:spPr>
          <a:xfrm>
            <a:off x="405286" y="3665711"/>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42" name="Text Placeholder 9">
            <a:extLst>
              <a:ext uri="{FF2B5EF4-FFF2-40B4-BE49-F238E27FC236}">
                <a16:creationId xmlns:a16="http://schemas.microsoft.com/office/drawing/2014/main" id="{D6B75C40-9AAB-4088-9BAD-B10468963958}"/>
              </a:ext>
            </a:extLst>
          </p:cNvPr>
          <p:cNvSpPr>
            <a:spLocks noGrp="1"/>
          </p:cNvSpPr>
          <p:nvPr>
            <p:ph type="body" sz="quarter" idx="18" hasCustomPrompt="1"/>
          </p:nvPr>
        </p:nvSpPr>
        <p:spPr>
          <a:xfrm>
            <a:off x="1434007" y="1299974"/>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3" name="Text Placeholder 9">
            <a:extLst>
              <a:ext uri="{FF2B5EF4-FFF2-40B4-BE49-F238E27FC236}">
                <a16:creationId xmlns:a16="http://schemas.microsoft.com/office/drawing/2014/main" id="{EAC2FA62-59AF-4D53-A789-C2827DC6ED4F}"/>
              </a:ext>
            </a:extLst>
          </p:cNvPr>
          <p:cNvSpPr>
            <a:spLocks noGrp="1"/>
          </p:cNvSpPr>
          <p:nvPr>
            <p:ph type="body" sz="quarter" idx="19" hasCustomPrompt="1"/>
          </p:nvPr>
        </p:nvSpPr>
        <p:spPr>
          <a:xfrm>
            <a:off x="1434727" y="1637997"/>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4" name="Text Placeholder 9">
            <a:extLst>
              <a:ext uri="{FF2B5EF4-FFF2-40B4-BE49-F238E27FC236}">
                <a16:creationId xmlns:a16="http://schemas.microsoft.com/office/drawing/2014/main" id="{8DFDDB78-6618-468D-8C7B-4E5AF93D5235}"/>
              </a:ext>
            </a:extLst>
          </p:cNvPr>
          <p:cNvSpPr>
            <a:spLocks noGrp="1"/>
          </p:cNvSpPr>
          <p:nvPr>
            <p:ph type="body" sz="quarter" idx="20" hasCustomPrompt="1"/>
          </p:nvPr>
        </p:nvSpPr>
        <p:spPr>
          <a:xfrm>
            <a:off x="1434727" y="1976022"/>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5" name="Text Placeholder 9">
            <a:extLst>
              <a:ext uri="{FF2B5EF4-FFF2-40B4-BE49-F238E27FC236}">
                <a16:creationId xmlns:a16="http://schemas.microsoft.com/office/drawing/2014/main" id="{6660354D-53C3-48E0-A98A-CA5C01C23606}"/>
              </a:ext>
            </a:extLst>
          </p:cNvPr>
          <p:cNvSpPr>
            <a:spLocks noGrp="1"/>
          </p:cNvSpPr>
          <p:nvPr>
            <p:ph type="body" sz="quarter" idx="52" hasCustomPrompt="1"/>
          </p:nvPr>
        </p:nvSpPr>
        <p:spPr>
          <a:xfrm>
            <a:off x="1434727" y="2314046"/>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6" name="Text Placeholder 9">
            <a:extLst>
              <a:ext uri="{FF2B5EF4-FFF2-40B4-BE49-F238E27FC236}">
                <a16:creationId xmlns:a16="http://schemas.microsoft.com/office/drawing/2014/main" id="{6B83CDDB-5F28-4066-9263-B6D3F9B05AB1}"/>
              </a:ext>
            </a:extLst>
          </p:cNvPr>
          <p:cNvSpPr>
            <a:spLocks noGrp="1"/>
          </p:cNvSpPr>
          <p:nvPr>
            <p:ph type="body" sz="quarter" idx="53" hasCustomPrompt="1"/>
          </p:nvPr>
        </p:nvSpPr>
        <p:spPr>
          <a:xfrm>
            <a:off x="1434007" y="2652069"/>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7" name="Text Placeholder 9">
            <a:extLst>
              <a:ext uri="{FF2B5EF4-FFF2-40B4-BE49-F238E27FC236}">
                <a16:creationId xmlns:a16="http://schemas.microsoft.com/office/drawing/2014/main" id="{65B4C39D-36E6-48AE-855F-B0FD38AEBBE3}"/>
              </a:ext>
            </a:extLst>
          </p:cNvPr>
          <p:cNvSpPr>
            <a:spLocks noGrp="1"/>
          </p:cNvSpPr>
          <p:nvPr>
            <p:ph type="body" sz="quarter" idx="54" hasCustomPrompt="1"/>
          </p:nvPr>
        </p:nvSpPr>
        <p:spPr>
          <a:xfrm>
            <a:off x="1434007" y="2990094"/>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8" name="Text Placeholder 9">
            <a:extLst>
              <a:ext uri="{FF2B5EF4-FFF2-40B4-BE49-F238E27FC236}">
                <a16:creationId xmlns:a16="http://schemas.microsoft.com/office/drawing/2014/main" id="{A2038093-1BF4-4F55-84BF-F7E21EC60B99}"/>
              </a:ext>
            </a:extLst>
          </p:cNvPr>
          <p:cNvSpPr>
            <a:spLocks noGrp="1"/>
          </p:cNvSpPr>
          <p:nvPr>
            <p:ph type="body" sz="quarter" idx="55" hasCustomPrompt="1"/>
          </p:nvPr>
        </p:nvSpPr>
        <p:spPr>
          <a:xfrm>
            <a:off x="1432558" y="3328116"/>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9" name="Text Placeholder 9">
            <a:extLst>
              <a:ext uri="{FF2B5EF4-FFF2-40B4-BE49-F238E27FC236}">
                <a16:creationId xmlns:a16="http://schemas.microsoft.com/office/drawing/2014/main" id="{253F281B-4AC4-4E11-A514-5A482E327A03}"/>
              </a:ext>
            </a:extLst>
          </p:cNvPr>
          <p:cNvSpPr>
            <a:spLocks noGrp="1"/>
          </p:cNvSpPr>
          <p:nvPr>
            <p:ph type="body" sz="quarter" idx="56" hasCustomPrompt="1"/>
          </p:nvPr>
        </p:nvSpPr>
        <p:spPr>
          <a:xfrm>
            <a:off x="1434727" y="3665711"/>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6" name="Title 1">
            <a:extLst>
              <a:ext uri="{FF2B5EF4-FFF2-40B4-BE49-F238E27FC236}">
                <a16:creationId xmlns:a16="http://schemas.microsoft.com/office/drawing/2014/main" id="{F537FAC4-C3ED-4710-4DCA-BFA1155086D2}"/>
              </a:ext>
            </a:extLst>
          </p:cNvPr>
          <p:cNvSpPr>
            <a:spLocks noGrp="1"/>
          </p:cNvSpPr>
          <p:nvPr>
            <p:ph type="title" hasCustomPrompt="1"/>
          </p:nvPr>
        </p:nvSpPr>
        <p:spPr>
          <a:xfrm>
            <a:off x="406372" y="463153"/>
            <a:ext cx="4337078"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Agenda</a:t>
            </a:r>
          </a:p>
        </p:txBody>
      </p:sp>
    </p:spTree>
    <p:extLst>
      <p:ext uri="{BB962C8B-B14F-4D97-AF65-F5344CB8AC3E}">
        <p14:creationId xmlns:p14="http://schemas.microsoft.com/office/powerpoint/2010/main" val="10446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over_divider_3 lines_Oran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505629"/>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984092CD-5A84-4DE0-99ED-488C09C0B590}"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824109"/>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0" y="847725"/>
            <a:ext cx="6145847"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133209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over_divider_1 line_Gree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448495A6-CCB9-4A84-AE36-CFF56405656B}"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6204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over_divider_2 lines_Green">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4BDDCC64-E480-483F-8E73-B8CD21D4A374}"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2719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0" y="847725"/>
            <a:ext cx="6145847"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170258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Cover_divider_3 lines_Green">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505629"/>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E8E94ABC-761F-4EEE-B6A5-EA599321E449}"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824109"/>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0" y="847725"/>
            <a:ext cx="6145847"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390933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over_divider_1 line_Aubergin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C5CA4C1F-F1F8-4106-8F0A-3C17C224157B}"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48033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Cover_divider_1 line_Aubergin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DE3C2983-A8F8-45DF-89F6-AFB0929B961A}"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362287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Cover_divider_2 lines_Aubergin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50AEC334-125C-40DE-8859-20F9A6C2C2D2}"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2719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0" y="847725"/>
            <a:ext cx="6145847"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289215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Cover_divider_3 lines_Aubergin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505629"/>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832AEC62-A593-484A-B000-ADBDCE5E973D}"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824109"/>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0" y="847725"/>
            <a:ext cx="6145847"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163860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Cover_divider_1 line_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817843FA-80B7-4D64-8C6C-E456A874861A}"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36941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Cover_divider_2 lines_Blu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CC65B06E-B6A5-4777-9DA2-C71A05B3EAEC}"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2719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0" y="847725"/>
            <a:ext cx="6145847"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62918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one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12B7F-0C83-FC82-A90B-971261DE7DE7}"/>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Text Placeholder 7">
            <a:extLst>
              <a:ext uri="{FF2B5EF4-FFF2-40B4-BE49-F238E27FC236}">
                <a16:creationId xmlns:a16="http://schemas.microsoft.com/office/drawing/2014/main" id="{0CA58C94-79C0-4FD1-934F-707B3722285A}"/>
              </a:ext>
            </a:extLst>
          </p:cNvPr>
          <p:cNvSpPr>
            <a:spLocks noGrp="1"/>
          </p:cNvSpPr>
          <p:nvPr>
            <p:ph type="body" sz="quarter" idx="24"/>
          </p:nvPr>
        </p:nvSpPr>
        <p:spPr>
          <a:xfrm>
            <a:off x="405652" y="246144"/>
            <a:ext cx="8292380" cy="209645"/>
          </a:xfrm>
        </p:spPr>
        <p:txBody>
          <a:bodyPr lIns="18000">
            <a:noAutofit/>
          </a:bodyPr>
          <a:lstStyle>
            <a:lvl1pPr marL="0" indent="0">
              <a:spcAft>
                <a:spcPts val="0"/>
              </a:spcAft>
              <a:buFontTx/>
              <a:buNone/>
              <a:defRPr lang="en-US" sz="1000" b="0" kern="1200" baseline="0" noProof="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
        <p:nvSpPr>
          <p:cNvPr id="9" name="Title 1">
            <a:extLst>
              <a:ext uri="{FF2B5EF4-FFF2-40B4-BE49-F238E27FC236}">
                <a16:creationId xmlns:a16="http://schemas.microsoft.com/office/drawing/2014/main" id="{C31A2C4B-49CA-4CDC-9736-D938FF98ECEC}"/>
              </a:ext>
            </a:extLst>
          </p:cNvPr>
          <p:cNvSpPr>
            <a:spLocks noGrp="1"/>
          </p:cNvSpPr>
          <p:nvPr>
            <p:ph type="title" hasCustomPrompt="1"/>
          </p:nvPr>
        </p:nvSpPr>
        <p:spPr>
          <a:xfrm>
            <a:off x="406372" y="478393"/>
            <a:ext cx="8291660" cy="908385"/>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a:t>
            </a:r>
            <a:br>
              <a:rPr lang="en-GB" noProof="0"/>
            </a:br>
            <a:r>
              <a:rPr lang="en-GB" noProof="0"/>
              <a:t>title style</a:t>
            </a:r>
          </a:p>
        </p:txBody>
      </p:sp>
      <p:sp>
        <p:nvSpPr>
          <p:cNvPr id="14" name="Date Placeholder 2">
            <a:extLst>
              <a:ext uri="{FF2B5EF4-FFF2-40B4-BE49-F238E27FC236}">
                <a16:creationId xmlns:a16="http://schemas.microsoft.com/office/drawing/2014/main" id="{54242402-240C-999F-68E9-5130FF06D126}"/>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7B5E70A7-3A96-4424-9F07-50E1B42FFB48}" type="datetime4">
              <a:rPr lang="en-GB" noProof="0" smtClean="0"/>
              <a:t>30 May 2023</a:t>
            </a:fld>
            <a:endParaRPr lang="en-GB" noProof="0"/>
          </a:p>
        </p:txBody>
      </p:sp>
      <p:sp>
        <p:nvSpPr>
          <p:cNvPr id="15" name="Footer Placeholder 3">
            <a:extLst>
              <a:ext uri="{FF2B5EF4-FFF2-40B4-BE49-F238E27FC236}">
                <a16:creationId xmlns:a16="http://schemas.microsoft.com/office/drawing/2014/main" id="{FD519859-57B7-143D-962A-DF43553C3632}"/>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16" name="Slide Number Placeholder 4">
            <a:extLst>
              <a:ext uri="{FF2B5EF4-FFF2-40B4-BE49-F238E27FC236}">
                <a16:creationId xmlns:a16="http://schemas.microsoft.com/office/drawing/2014/main" id="{19614FF9-4647-AF07-7DDC-419EC6F12309}"/>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Content Placeholder 7">
            <a:extLst>
              <a:ext uri="{FF2B5EF4-FFF2-40B4-BE49-F238E27FC236}">
                <a16:creationId xmlns:a16="http://schemas.microsoft.com/office/drawing/2014/main" id="{ADEA039A-2F49-B89E-2511-63882101E1D6}"/>
              </a:ext>
            </a:extLst>
          </p:cNvPr>
          <p:cNvSpPr>
            <a:spLocks noGrp="1"/>
          </p:cNvSpPr>
          <p:nvPr>
            <p:ph sz="quarter" idx="27"/>
          </p:nvPr>
        </p:nvSpPr>
        <p:spPr>
          <a:xfrm>
            <a:off x="405651" y="1329628"/>
            <a:ext cx="8291659" cy="2870129"/>
          </a:xfrm>
        </p:spPr>
        <p:txBody>
          <a:bodyPr tIns="216000">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82891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Cover_divider_3 lines_Blu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505629"/>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1741E58E-AE3C-4C9C-BF15-60EECC3FE076}"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824109"/>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0" y="847725"/>
            <a:ext cx="6145847"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280934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B4F2E3-DA11-2288-CD68-BCFDB15BD4F8}"/>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5137150" y="0"/>
            <a:ext cx="4006850"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18B17D8F-6E63-42BD-A4FC-6BE8A3D7597C}"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Text Placeholder 13">
            <a:extLst>
              <a:ext uri="{FF2B5EF4-FFF2-40B4-BE49-F238E27FC236}">
                <a16:creationId xmlns:a16="http://schemas.microsoft.com/office/drawing/2014/main" id="{C3563AA4-D394-4159-8764-9641CA1CA58C}"/>
              </a:ext>
            </a:extLst>
          </p:cNvPr>
          <p:cNvSpPr>
            <a:spLocks noGrp="1"/>
          </p:cNvSpPr>
          <p:nvPr>
            <p:ph type="body" sz="quarter" idx="18"/>
          </p:nvPr>
        </p:nvSpPr>
        <p:spPr>
          <a:xfrm>
            <a:off x="400770" y="1279492"/>
            <a:ext cx="4342680" cy="2987708"/>
          </a:xfrm>
        </p:spPr>
        <p:txBody>
          <a:bodyPr>
            <a:normAutofit/>
          </a:bodyPr>
          <a:lstStyle>
            <a:lvl1pPr marL="180000" indent="-180000">
              <a:buFont typeface="Arial" panose="020B0604020202020204" pitchFamily="34" charset="0"/>
              <a:buChar char="•"/>
              <a:defRPr sz="200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 name="Title 1">
            <a:extLst>
              <a:ext uri="{FF2B5EF4-FFF2-40B4-BE49-F238E27FC236}">
                <a16:creationId xmlns:a16="http://schemas.microsoft.com/office/drawing/2014/main" id="{9D4D435A-69BD-82CF-2294-65F37C72DCB2}"/>
              </a:ext>
            </a:extLst>
          </p:cNvPr>
          <p:cNvSpPr>
            <a:spLocks noGrp="1"/>
          </p:cNvSpPr>
          <p:nvPr>
            <p:ph type="title" hasCustomPrompt="1"/>
          </p:nvPr>
        </p:nvSpPr>
        <p:spPr>
          <a:xfrm>
            <a:off x="406372" y="463153"/>
            <a:ext cx="4337078"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Agenda</a:t>
            </a:r>
          </a:p>
        </p:txBody>
      </p:sp>
    </p:spTree>
    <p:extLst>
      <p:ext uri="{BB962C8B-B14F-4D97-AF65-F5344CB8AC3E}">
        <p14:creationId xmlns:p14="http://schemas.microsoft.com/office/powerpoint/2010/main" val="31431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2205470-E6F8-8DA1-455D-E54811A03A7C}"/>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9" name="Text Placeholder 2">
            <a:extLst>
              <a:ext uri="{FF2B5EF4-FFF2-40B4-BE49-F238E27FC236}">
                <a16:creationId xmlns:a16="http://schemas.microsoft.com/office/drawing/2014/main" id="{A259FB8E-4E44-4B38-C736-905588463689}"/>
              </a:ext>
            </a:extLst>
          </p:cNvPr>
          <p:cNvSpPr>
            <a:spLocks noGrp="1"/>
          </p:cNvSpPr>
          <p:nvPr>
            <p:ph type="body" sz="quarter" idx="57" hasCustomPrompt="1"/>
          </p:nvPr>
        </p:nvSpPr>
        <p:spPr>
          <a:xfrm>
            <a:off x="5137150" y="-1"/>
            <a:ext cx="4006850" cy="4479926"/>
          </a:xfrm>
          <a:solidFill>
            <a:schemeClr val="accent3"/>
          </a:solidFill>
        </p:spPr>
        <p:txBody>
          <a:bodyPr/>
          <a:lstStyle>
            <a:lvl1pPr marL="0" indent="0">
              <a:buNone/>
              <a:defRPr/>
            </a:lvl1pPr>
          </a:lstStyle>
          <a:p>
            <a:pPr lvl="0"/>
            <a:r>
              <a:rPr lang="en-GB" noProof="0"/>
              <a:t> </a:t>
            </a:r>
          </a:p>
        </p:txBody>
      </p:sp>
      <p:sp>
        <p:nvSpPr>
          <p:cNvPr id="32" name="Picture Placeholder 6">
            <a:extLst>
              <a:ext uri="{FF2B5EF4-FFF2-40B4-BE49-F238E27FC236}">
                <a16:creationId xmlns:a16="http://schemas.microsoft.com/office/drawing/2014/main" id="{15565011-1AAA-DEBA-5CB7-4F14EBBC3519}"/>
              </a:ext>
            </a:extLst>
          </p:cNvPr>
          <p:cNvSpPr>
            <a:spLocks noGrp="1"/>
          </p:cNvSpPr>
          <p:nvPr>
            <p:ph type="pic" sz="quarter" idx="58" hasCustomPrompt="1"/>
          </p:nvPr>
        </p:nvSpPr>
        <p:spPr>
          <a:xfrm>
            <a:off x="5702300" y="474185"/>
            <a:ext cx="1441449" cy="94531"/>
          </a:xfrm>
          <a:solidFill>
            <a:schemeClr val="bg1"/>
          </a:solidFill>
        </p:spPr>
        <p:txBody>
          <a:bodyPr>
            <a:normAutofit/>
          </a:bodyPr>
          <a:lstStyle>
            <a:lvl1pPr>
              <a:defRPr sz="100"/>
            </a:lvl1pPr>
          </a:lstStyle>
          <a:p>
            <a:r>
              <a:rPr lang="en-GB" noProof="0"/>
              <a:t> </a:t>
            </a:r>
          </a:p>
        </p:txBody>
      </p:sp>
      <p:sp>
        <p:nvSpPr>
          <p:cNvPr id="34" name="Picture Placeholder 6">
            <a:extLst>
              <a:ext uri="{FF2B5EF4-FFF2-40B4-BE49-F238E27FC236}">
                <a16:creationId xmlns:a16="http://schemas.microsoft.com/office/drawing/2014/main" id="{0DBB4FA6-3154-7B73-F5D0-150A5138553C}"/>
              </a:ext>
            </a:extLst>
          </p:cNvPr>
          <p:cNvSpPr>
            <a:spLocks noGrp="1"/>
          </p:cNvSpPr>
          <p:nvPr>
            <p:ph type="pic" sz="quarter" idx="59" hasCustomPrompt="1"/>
          </p:nvPr>
        </p:nvSpPr>
        <p:spPr>
          <a:xfrm>
            <a:off x="5702300" y="2244687"/>
            <a:ext cx="1445259" cy="94531"/>
          </a:xfrm>
          <a:solidFill>
            <a:schemeClr val="bg1"/>
          </a:solidFill>
        </p:spPr>
        <p:txBody>
          <a:bodyPr>
            <a:normAutofit/>
          </a:bodyPr>
          <a:lstStyle>
            <a:lvl1pPr>
              <a:defRPr sz="100"/>
            </a:lvl1pPr>
          </a:lstStyle>
          <a:p>
            <a:r>
              <a:rPr lang="en-GB" noProof="0"/>
              <a:t> </a:t>
            </a: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5709285" y="660288"/>
            <a:ext cx="1431290" cy="1490806"/>
          </a:xfrm>
          <a:solidFill>
            <a:schemeClr val="tx1">
              <a:lumMod val="75000"/>
              <a:lumOff val="25000"/>
            </a:schemeClr>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22BD899B-AD6E-4296-842C-F0547F5C4716}"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Text Placeholder 13">
            <a:extLst>
              <a:ext uri="{FF2B5EF4-FFF2-40B4-BE49-F238E27FC236}">
                <a16:creationId xmlns:a16="http://schemas.microsoft.com/office/drawing/2014/main" id="{CF898A39-7A9E-457F-B2C3-CE9BB2061EB0}"/>
              </a:ext>
            </a:extLst>
          </p:cNvPr>
          <p:cNvSpPr>
            <a:spLocks noGrp="1"/>
          </p:cNvSpPr>
          <p:nvPr>
            <p:ph type="body" sz="quarter" idx="24" hasCustomPrompt="1"/>
          </p:nvPr>
        </p:nvSpPr>
        <p:spPr>
          <a:xfrm>
            <a:off x="5702301" y="2462371"/>
            <a:ext cx="3022600" cy="246221"/>
          </a:xfrm>
        </p:spPr>
        <p:txBody>
          <a:bodyPr anchor="t" anchorCtr="0">
            <a:spAutoFit/>
          </a:bodyPr>
          <a:lstStyle>
            <a:lvl1pPr marL="0" indent="0">
              <a:spcAft>
                <a:spcPts val="0"/>
              </a:spcAft>
              <a:buNone/>
              <a:defRPr sz="16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Name Surname</a:t>
            </a:r>
          </a:p>
        </p:txBody>
      </p:sp>
      <p:sp>
        <p:nvSpPr>
          <p:cNvPr id="15" name="Text Placeholder 13">
            <a:extLst>
              <a:ext uri="{FF2B5EF4-FFF2-40B4-BE49-F238E27FC236}">
                <a16:creationId xmlns:a16="http://schemas.microsoft.com/office/drawing/2014/main" id="{8B17FC29-23CD-4019-9A43-D7FC7E14C2DA}"/>
              </a:ext>
            </a:extLst>
          </p:cNvPr>
          <p:cNvSpPr>
            <a:spLocks noGrp="1"/>
          </p:cNvSpPr>
          <p:nvPr>
            <p:ph type="body" sz="quarter" idx="25"/>
          </p:nvPr>
        </p:nvSpPr>
        <p:spPr>
          <a:xfrm>
            <a:off x="5702301" y="2791936"/>
            <a:ext cx="3022600" cy="1461815"/>
          </a:xfrm>
        </p:spPr>
        <p:txBody>
          <a:bodyPr>
            <a:normAutofit/>
          </a:bodyPr>
          <a:lstStyle>
            <a:lvl1pPr marL="0" indent="0">
              <a:buNone/>
              <a:defRPr sz="12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8" name="Text Placeholder 9">
            <a:extLst>
              <a:ext uri="{FF2B5EF4-FFF2-40B4-BE49-F238E27FC236}">
                <a16:creationId xmlns:a16="http://schemas.microsoft.com/office/drawing/2014/main" id="{6A205EFC-219A-475E-AE1C-FA4802DD468A}"/>
              </a:ext>
            </a:extLst>
          </p:cNvPr>
          <p:cNvSpPr>
            <a:spLocks noGrp="1"/>
          </p:cNvSpPr>
          <p:nvPr>
            <p:ph type="body" sz="quarter" idx="28" hasCustomPrompt="1"/>
          </p:nvPr>
        </p:nvSpPr>
        <p:spPr>
          <a:xfrm>
            <a:off x="400950" y="1298445"/>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0" name="Text Placeholder 9">
            <a:extLst>
              <a:ext uri="{FF2B5EF4-FFF2-40B4-BE49-F238E27FC236}">
                <a16:creationId xmlns:a16="http://schemas.microsoft.com/office/drawing/2014/main" id="{A9F20063-8FB4-4D79-BC40-72575E09C0EA}"/>
              </a:ext>
            </a:extLst>
          </p:cNvPr>
          <p:cNvSpPr>
            <a:spLocks noGrp="1"/>
          </p:cNvSpPr>
          <p:nvPr>
            <p:ph type="body" sz="quarter" idx="30" hasCustomPrompt="1"/>
          </p:nvPr>
        </p:nvSpPr>
        <p:spPr>
          <a:xfrm>
            <a:off x="400950" y="1637997"/>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2" name="Text Placeholder 9">
            <a:extLst>
              <a:ext uri="{FF2B5EF4-FFF2-40B4-BE49-F238E27FC236}">
                <a16:creationId xmlns:a16="http://schemas.microsoft.com/office/drawing/2014/main" id="{246194FC-D4ED-468D-B1AA-0D193BA91228}"/>
              </a:ext>
            </a:extLst>
          </p:cNvPr>
          <p:cNvSpPr>
            <a:spLocks noGrp="1"/>
          </p:cNvSpPr>
          <p:nvPr>
            <p:ph type="body" sz="quarter" idx="32" hasCustomPrompt="1"/>
          </p:nvPr>
        </p:nvSpPr>
        <p:spPr>
          <a:xfrm>
            <a:off x="400950" y="1974494"/>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4" name="Text Placeholder 9">
            <a:extLst>
              <a:ext uri="{FF2B5EF4-FFF2-40B4-BE49-F238E27FC236}">
                <a16:creationId xmlns:a16="http://schemas.microsoft.com/office/drawing/2014/main" id="{925894BD-6C7D-4E02-A16D-D0596844EFB2}"/>
              </a:ext>
            </a:extLst>
          </p:cNvPr>
          <p:cNvSpPr>
            <a:spLocks noGrp="1"/>
          </p:cNvSpPr>
          <p:nvPr>
            <p:ph type="body" sz="quarter" idx="34" hasCustomPrompt="1"/>
          </p:nvPr>
        </p:nvSpPr>
        <p:spPr>
          <a:xfrm>
            <a:off x="400950" y="2316777"/>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6" name="Text Placeholder 9">
            <a:extLst>
              <a:ext uri="{FF2B5EF4-FFF2-40B4-BE49-F238E27FC236}">
                <a16:creationId xmlns:a16="http://schemas.microsoft.com/office/drawing/2014/main" id="{651F7B79-0A61-4BA2-AB7E-373FAE259C29}"/>
              </a:ext>
            </a:extLst>
          </p:cNvPr>
          <p:cNvSpPr>
            <a:spLocks noGrp="1"/>
          </p:cNvSpPr>
          <p:nvPr>
            <p:ph type="body" sz="quarter" idx="36" hasCustomPrompt="1"/>
          </p:nvPr>
        </p:nvSpPr>
        <p:spPr>
          <a:xfrm>
            <a:off x="400950" y="2650542"/>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8" name="Text Placeholder 9">
            <a:extLst>
              <a:ext uri="{FF2B5EF4-FFF2-40B4-BE49-F238E27FC236}">
                <a16:creationId xmlns:a16="http://schemas.microsoft.com/office/drawing/2014/main" id="{EA68D354-A6EE-4B49-B47E-47E4F3B7325B}"/>
              </a:ext>
            </a:extLst>
          </p:cNvPr>
          <p:cNvSpPr>
            <a:spLocks noGrp="1"/>
          </p:cNvSpPr>
          <p:nvPr>
            <p:ph type="body" sz="quarter" idx="38" hasCustomPrompt="1"/>
          </p:nvPr>
        </p:nvSpPr>
        <p:spPr>
          <a:xfrm>
            <a:off x="400950" y="2990094"/>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30" name="Text Placeholder 9">
            <a:extLst>
              <a:ext uri="{FF2B5EF4-FFF2-40B4-BE49-F238E27FC236}">
                <a16:creationId xmlns:a16="http://schemas.microsoft.com/office/drawing/2014/main" id="{EA11D102-84B4-4146-9A1B-BD0B65D8C1B5}"/>
              </a:ext>
            </a:extLst>
          </p:cNvPr>
          <p:cNvSpPr>
            <a:spLocks noGrp="1"/>
          </p:cNvSpPr>
          <p:nvPr>
            <p:ph type="body" sz="quarter" idx="40" hasCustomPrompt="1"/>
          </p:nvPr>
        </p:nvSpPr>
        <p:spPr>
          <a:xfrm>
            <a:off x="400950" y="3326589"/>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39" name="Text Placeholder 9">
            <a:extLst>
              <a:ext uri="{FF2B5EF4-FFF2-40B4-BE49-F238E27FC236}">
                <a16:creationId xmlns:a16="http://schemas.microsoft.com/office/drawing/2014/main" id="{91E61B73-8A47-4E1C-A558-0D0D7D5E72BD}"/>
              </a:ext>
            </a:extLst>
          </p:cNvPr>
          <p:cNvSpPr>
            <a:spLocks noGrp="1"/>
          </p:cNvSpPr>
          <p:nvPr>
            <p:ph type="body" sz="quarter" idx="49" hasCustomPrompt="1"/>
          </p:nvPr>
        </p:nvSpPr>
        <p:spPr>
          <a:xfrm>
            <a:off x="405286" y="3665711"/>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42" name="Text Placeholder 9">
            <a:extLst>
              <a:ext uri="{FF2B5EF4-FFF2-40B4-BE49-F238E27FC236}">
                <a16:creationId xmlns:a16="http://schemas.microsoft.com/office/drawing/2014/main" id="{D6B75C40-9AAB-4088-9BAD-B10468963958}"/>
              </a:ext>
            </a:extLst>
          </p:cNvPr>
          <p:cNvSpPr>
            <a:spLocks noGrp="1"/>
          </p:cNvSpPr>
          <p:nvPr>
            <p:ph type="body" sz="quarter" idx="18" hasCustomPrompt="1"/>
          </p:nvPr>
        </p:nvSpPr>
        <p:spPr>
          <a:xfrm>
            <a:off x="1434007" y="1299974"/>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3" name="Text Placeholder 9">
            <a:extLst>
              <a:ext uri="{FF2B5EF4-FFF2-40B4-BE49-F238E27FC236}">
                <a16:creationId xmlns:a16="http://schemas.microsoft.com/office/drawing/2014/main" id="{EAC2FA62-59AF-4D53-A789-C2827DC6ED4F}"/>
              </a:ext>
            </a:extLst>
          </p:cNvPr>
          <p:cNvSpPr>
            <a:spLocks noGrp="1"/>
          </p:cNvSpPr>
          <p:nvPr>
            <p:ph type="body" sz="quarter" idx="19" hasCustomPrompt="1"/>
          </p:nvPr>
        </p:nvSpPr>
        <p:spPr>
          <a:xfrm>
            <a:off x="1434727" y="1637997"/>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4" name="Text Placeholder 9">
            <a:extLst>
              <a:ext uri="{FF2B5EF4-FFF2-40B4-BE49-F238E27FC236}">
                <a16:creationId xmlns:a16="http://schemas.microsoft.com/office/drawing/2014/main" id="{8DFDDB78-6618-468D-8C7B-4E5AF93D5235}"/>
              </a:ext>
            </a:extLst>
          </p:cNvPr>
          <p:cNvSpPr>
            <a:spLocks noGrp="1"/>
          </p:cNvSpPr>
          <p:nvPr>
            <p:ph type="body" sz="quarter" idx="20" hasCustomPrompt="1"/>
          </p:nvPr>
        </p:nvSpPr>
        <p:spPr>
          <a:xfrm>
            <a:off x="1434727" y="1976022"/>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5" name="Text Placeholder 9">
            <a:extLst>
              <a:ext uri="{FF2B5EF4-FFF2-40B4-BE49-F238E27FC236}">
                <a16:creationId xmlns:a16="http://schemas.microsoft.com/office/drawing/2014/main" id="{6660354D-53C3-48E0-A98A-CA5C01C23606}"/>
              </a:ext>
            </a:extLst>
          </p:cNvPr>
          <p:cNvSpPr>
            <a:spLocks noGrp="1"/>
          </p:cNvSpPr>
          <p:nvPr>
            <p:ph type="body" sz="quarter" idx="52" hasCustomPrompt="1"/>
          </p:nvPr>
        </p:nvSpPr>
        <p:spPr>
          <a:xfrm>
            <a:off x="1434727" y="2314046"/>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6" name="Text Placeholder 9">
            <a:extLst>
              <a:ext uri="{FF2B5EF4-FFF2-40B4-BE49-F238E27FC236}">
                <a16:creationId xmlns:a16="http://schemas.microsoft.com/office/drawing/2014/main" id="{6B83CDDB-5F28-4066-9263-B6D3F9B05AB1}"/>
              </a:ext>
            </a:extLst>
          </p:cNvPr>
          <p:cNvSpPr>
            <a:spLocks noGrp="1"/>
          </p:cNvSpPr>
          <p:nvPr>
            <p:ph type="body" sz="quarter" idx="53" hasCustomPrompt="1"/>
          </p:nvPr>
        </p:nvSpPr>
        <p:spPr>
          <a:xfrm>
            <a:off x="1434007" y="2652069"/>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7" name="Text Placeholder 9">
            <a:extLst>
              <a:ext uri="{FF2B5EF4-FFF2-40B4-BE49-F238E27FC236}">
                <a16:creationId xmlns:a16="http://schemas.microsoft.com/office/drawing/2014/main" id="{65B4C39D-36E6-48AE-855F-B0FD38AEBBE3}"/>
              </a:ext>
            </a:extLst>
          </p:cNvPr>
          <p:cNvSpPr>
            <a:spLocks noGrp="1"/>
          </p:cNvSpPr>
          <p:nvPr>
            <p:ph type="body" sz="quarter" idx="54" hasCustomPrompt="1"/>
          </p:nvPr>
        </p:nvSpPr>
        <p:spPr>
          <a:xfrm>
            <a:off x="1434007" y="2990094"/>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8" name="Text Placeholder 9">
            <a:extLst>
              <a:ext uri="{FF2B5EF4-FFF2-40B4-BE49-F238E27FC236}">
                <a16:creationId xmlns:a16="http://schemas.microsoft.com/office/drawing/2014/main" id="{A2038093-1BF4-4F55-84BF-F7E21EC60B99}"/>
              </a:ext>
            </a:extLst>
          </p:cNvPr>
          <p:cNvSpPr>
            <a:spLocks noGrp="1"/>
          </p:cNvSpPr>
          <p:nvPr>
            <p:ph type="body" sz="quarter" idx="55" hasCustomPrompt="1"/>
          </p:nvPr>
        </p:nvSpPr>
        <p:spPr>
          <a:xfrm>
            <a:off x="1432558" y="3328116"/>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9" name="Text Placeholder 9">
            <a:extLst>
              <a:ext uri="{FF2B5EF4-FFF2-40B4-BE49-F238E27FC236}">
                <a16:creationId xmlns:a16="http://schemas.microsoft.com/office/drawing/2014/main" id="{253F281B-4AC4-4E11-A514-5A482E327A03}"/>
              </a:ext>
            </a:extLst>
          </p:cNvPr>
          <p:cNvSpPr>
            <a:spLocks noGrp="1"/>
          </p:cNvSpPr>
          <p:nvPr>
            <p:ph type="body" sz="quarter" idx="56" hasCustomPrompt="1"/>
          </p:nvPr>
        </p:nvSpPr>
        <p:spPr>
          <a:xfrm>
            <a:off x="1434727" y="3665711"/>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2" name="TextBox 1">
            <a:extLst>
              <a:ext uri="{FF2B5EF4-FFF2-40B4-BE49-F238E27FC236}">
                <a16:creationId xmlns:a16="http://schemas.microsoft.com/office/drawing/2014/main" id="{B4E96AAD-F8D2-C2AD-79EB-7312B600D8DE}"/>
              </a:ext>
            </a:extLst>
          </p:cNvPr>
          <p:cNvSpPr txBox="1"/>
          <p:nvPr userDrawn="1"/>
        </p:nvSpPr>
        <p:spPr>
          <a:xfrm>
            <a:off x="307392" y="414718"/>
            <a:ext cx="3024130" cy="528350"/>
          </a:xfrm>
          <a:prstGeom prst="rect">
            <a:avLst/>
          </a:prstGeom>
          <a:noFill/>
        </p:spPr>
        <p:txBody>
          <a:bodyPr wrap="square" rtlCol="0">
            <a:spAutoFit/>
          </a:bodyPr>
          <a:lstStyle/>
          <a:p>
            <a:pPr algn="l" defTabSz="914400" rtl="0" eaLnBrk="1" latinLnBrk="0" hangingPunct="1">
              <a:lnSpc>
                <a:spcPts val="3400"/>
              </a:lnSpc>
              <a:spcBef>
                <a:spcPct val="0"/>
              </a:spcBef>
              <a:buNone/>
            </a:pPr>
            <a:r>
              <a:rPr lang="en-GB" sz="3300" b="1" kern="1200" cap="none" baseline="0" noProof="0">
                <a:solidFill>
                  <a:schemeClr val="tx1"/>
                </a:solidFill>
                <a:latin typeface="Arial" panose="020B0604020202020204" pitchFamily="34" charset="0"/>
                <a:ea typeface="Inter" panose="02000503000000020004" pitchFamily="2" charset="0"/>
                <a:cs typeface="Arial" panose="020B0604020202020204" pitchFamily="34" charset="0"/>
              </a:rPr>
              <a:t>Agenda</a:t>
            </a:r>
          </a:p>
        </p:txBody>
      </p:sp>
    </p:spTree>
    <p:extLst>
      <p:ext uri="{BB962C8B-B14F-4D97-AF65-F5344CB8AC3E}">
        <p14:creationId xmlns:p14="http://schemas.microsoft.com/office/powerpoint/2010/main" val="207168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ext one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12B7F-0C83-FC82-A90B-971261DE7DE7}"/>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Text Placeholder 7">
            <a:extLst>
              <a:ext uri="{FF2B5EF4-FFF2-40B4-BE49-F238E27FC236}">
                <a16:creationId xmlns:a16="http://schemas.microsoft.com/office/drawing/2014/main" id="{0CA58C94-79C0-4FD1-934F-707B3722285A}"/>
              </a:ext>
            </a:extLst>
          </p:cNvPr>
          <p:cNvSpPr>
            <a:spLocks noGrp="1"/>
          </p:cNvSpPr>
          <p:nvPr>
            <p:ph type="body" sz="quarter" idx="24"/>
          </p:nvPr>
        </p:nvSpPr>
        <p:spPr>
          <a:xfrm>
            <a:off x="395289" y="275933"/>
            <a:ext cx="8302021" cy="198467"/>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9" name="Title 1">
            <a:extLst>
              <a:ext uri="{FF2B5EF4-FFF2-40B4-BE49-F238E27FC236}">
                <a16:creationId xmlns:a16="http://schemas.microsoft.com/office/drawing/2014/main" id="{C31A2C4B-49CA-4CDC-9736-D938FF98ECEC}"/>
              </a:ext>
            </a:extLst>
          </p:cNvPr>
          <p:cNvSpPr>
            <a:spLocks noGrp="1"/>
          </p:cNvSpPr>
          <p:nvPr>
            <p:ph type="title" hasCustomPrompt="1"/>
          </p:nvPr>
        </p:nvSpPr>
        <p:spPr>
          <a:xfrm>
            <a:off x="377796" y="478393"/>
            <a:ext cx="8319514" cy="908385"/>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a:t>
            </a:r>
            <a:br>
              <a:rPr lang="en-GB" noProof="0"/>
            </a:br>
            <a:r>
              <a:rPr lang="en-GB" noProof="0"/>
              <a:t>title style</a:t>
            </a:r>
          </a:p>
        </p:txBody>
      </p:sp>
      <p:sp>
        <p:nvSpPr>
          <p:cNvPr id="14" name="Date Placeholder 2">
            <a:extLst>
              <a:ext uri="{FF2B5EF4-FFF2-40B4-BE49-F238E27FC236}">
                <a16:creationId xmlns:a16="http://schemas.microsoft.com/office/drawing/2014/main" id="{54242402-240C-999F-68E9-5130FF06D126}"/>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A4CDE0BB-B0BF-46F0-B611-27F4F873A8D0}" type="datetime4">
              <a:rPr lang="en-GB" noProof="0" smtClean="0"/>
              <a:t>30 May 2023</a:t>
            </a:fld>
            <a:endParaRPr lang="en-GB" noProof="0"/>
          </a:p>
        </p:txBody>
      </p:sp>
      <p:sp>
        <p:nvSpPr>
          <p:cNvPr id="15" name="Footer Placeholder 3">
            <a:extLst>
              <a:ext uri="{FF2B5EF4-FFF2-40B4-BE49-F238E27FC236}">
                <a16:creationId xmlns:a16="http://schemas.microsoft.com/office/drawing/2014/main" id="{FD519859-57B7-143D-962A-DF43553C3632}"/>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16" name="Slide Number Placeholder 4">
            <a:extLst>
              <a:ext uri="{FF2B5EF4-FFF2-40B4-BE49-F238E27FC236}">
                <a16:creationId xmlns:a16="http://schemas.microsoft.com/office/drawing/2014/main" id="{19614FF9-4647-AF07-7DDC-419EC6F12309}"/>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Content Placeholder 7">
            <a:extLst>
              <a:ext uri="{FF2B5EF4-FFF2-40B4-BE49-F238E27FC236}">
                <a16:creationId xmlns:a16="http://schemas.microsoft.com/office/drawing/2014/main" id="{ADEA039A-2F49-B89E-2511-63882101E1D6}"/>
              </a:ext>
            </a:extLst>
          </p:cNvPr>
          <p:cNvSpPr>
            <a:spLocks noGrp="1"/>
          </p:cNvSpPr>
          <p:nvPr>
            <p:ph sz="quarter" idx="27"/>
          </p:nvPr>
        </p:nvSpPr>
        <p:spPr>
          <a:xfrm>
            <a:off x="405651" y="1509862"/>
            <a:ext cx="8291659" cy="2757338"/>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7777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Text one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12B7F-0C83-FC82-A90B-971261DE7DE7}"/>
              </a:ext>
            </a:extLst>
          </p:cNvPr>
          <p:cNvSpPr/>
          <p:nvPr userDrawn="1"/>
        </p:nvSpPr>
        <p:spPr>
          <a:xfrm>
            <a:off x="0" y="0"/>
            <a:ext cx="9144000" cy="4479925"/>
          </a:xfrm>
          <a:prstGeom prst="rect">
            <a:avLst/>
          </a:prstGeom>
          <a:solidFill>
            <a:schemeClr val="accent6">
              <a:alpha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Text Placeholder 7">
            <a:extLst>
              <a:ext uri="{FF2B5EF4-FFF2-40B4-BE49-F238E27FC236}">
                <a16:creationId xmlns:a16="http://schemas.microsoft.com/office/drawing/2014/main" id="{0CA58C94-79C0-4FD1-934F-707B3722285A}"/>
              </a:ext>
            </a:extLst>
          </p:cNvPr>
          <p:cNvSpPr>
            <a:spLocks noGrp="1"/>
          </p:cNvSpPr>
          <p:nvPr>
            <p:ph type="body" sz="quarter" idx="24"/>
          </p:nvPr>
        </p:nvSpPr>
        <p:spPr>
          <a:xfrm>
            <a:off x="395289" y="264755"/>
            <a:ext cx="8302022"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9" name="Title 1">
            <a:extLst>
              <a:ext uri="{FF2B5EF4-FFF2-40B4-BE49-F238E27FC236}">
                <a16:creationId xmlns:a16="http://schemas.microsoft.com/office/drawing/2014/main" id="{C31A2C4B-49CA-4CDC-9736-D938FF98ECEC}"/>
              </a:ext>
            </a:extLst>
          </p:cNvPr>
          <p:cNvSpPr>
            <a:spLocks noGrp="1"/>
          </p:cNvSpPr>
          <p:nvPr>
            <p:ph type="title" hasCustomPrompt="1"/>
          </p:nvPr>
        </p:nvSpPr>
        <p:spPr>
          <a:xfrm>
            <a:off x="377796" y="478393"/>
            <a:ext cx="8319514" cy="908385"/>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a:t>
            </a:r>
            <a:br>
              <a:rPr lang="en-GB" noProof="0"/>
            </a:br>
            <a:r>
              <a:rPr lang="en-GB" noProof="0"/>
              <a:t>title style</a:t>
            </a:r>
          </a:p>
        </p:txBody>
      </p:sp>
      <p:sp>
        <p:nvSpPr>
          <p:cNvPr id="14" name="Date Placeholder 2">
            <a:extLst>
              <a:ext uri="{FF2B5EF4-FFF2-40B4-BE49-F238E27FC236}">
                <a16:creationId xmlns:a16="http://schemas.microsoft.com/office/drawing/2014/main" id="{54242402-240C-999F-68E9-5130FF06D126}"/>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4A85A42E-A62C-4E31-802F-DFB2C02BEC75}" type="datetime4">
              <a:rPr lang="en-GB" noProof="0" smtClean="0"/>
              <a:t>30 May 2023</a:t>
            </a:fld>
            <a:endParaRPr lang="en-GB" noProof="0"/>
          </a:p>
        </p:txBody>
      </p:sp>
      <p:sp>
        <p:nvSpPr>
          <p:cNvPr id="15" name="Footer Placeholder 3">
            <a:extLst>
              <a:ext uri="{FF2B5EF4-FFF2-40B4-BE49-F238E27FC236}">
                <a16:creationId xmlns:a16="http://schemas.microsoft.com/office/drawing/2014/main" id="{FD519859-57B7-143D-962A-DF43553C3632}"/>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16" name="Slide Number Placeholder 4">
            <a:extLst>
              <a:ext uri="{FF2B5EF4-FFF2-40B4-BE49-F238E27FC236}">
                <a16:creationId xmlns:a16="http://schemas.microsoft.com/office/drawing/2014/main" id="{19614FF9-4647-AF07-7DDC-419EC6F12309}"/>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Content Placeholder 7">
            <a:extLst>
              <a:ext uri="{FF2B5EF4-FFF2-40B4-BE49-F238E27FC236}">
                <a16:creationId xmlns:a16="http://schemas.microsoft.com/office/drawing/2014/main" id="{ADEA039A-2F49-B89E-2511-63882101E1D6}"/>
              </a:ext>
            </a:extLst>
          </p:cNvPr>
          <p:cNvSpPr>
            <a:spLocks noGrp="1"/>
          </p:cNvSpPr>
          <p:nvPr>
            <p:ph sz="quarter" idx="27"/>
          </p:nvPr>
        </p:nvSpPr>
        <p:spPr>
          <a:xfrm>
            <a:off x="405651" y="1509862"/>
            <a:ext cx="8291659" cy="2757338"/>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31846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Text one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82A8BC-55C0-180B-00CD-6AAFDF91D453}"/>
              </a:ext>
            </a:extLst>
          </p:cNvPr>
          <p:cNvSpPr/>
          <p:nvPr userDrawn="1"/>
        </p:nvSpPr>
        <p:spPr>
          <a:xfrm>
            <a:off x="0" y="1485900"/>
            <a:ext cx="9144000" cy="29940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0" name="Rectangle 9">
            <a:extLst>
              <a:ext uri="{FF2B5EF4-FFF2-40B4-BE49-F238E27FC236}">
                <a16:creationId xmlns:a16="http://schemas.microsoft.com/office/drawing/2014/main" id="{B7012B7F-0C83-FC82-A90B-971261DE7DE7}"/>
              </a:ext>
            </a:extLst>
          </p:cNvPr>
          <p:cNvSpPr/>
          <p:nvPr userDrawn="1"/>
        </p:nvSpPr>
        <p:spPr>
          <a:xfrm>
            <a:off x="0" y="0"/>
            <a:ext cx="9144000" cy="1641966"/>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bg1"/>
              </a:solidFill>
            </a:endParaRPr>
          </a:p>
        </p:txBody>
      </p:sp>
      <p:sp>
        <p:nvSpPr>
          <p:cNvPr id="12" name="Text Placeholder 7">
            <a:extLst>
              <a:ext uri="{FF2B5EF4-FFF2-40B4-BE49-F238E27FC236}">
                <a16:creationId xmlns:a16="http://schemas.microsoft.com/office/drawing/2014/main" id="{0CA58C94-79C0-4FD1-934F-707B3722285A}"/>
              </a:ext>
            </a:extLst>
          </p:cNvPr>
          <p:cNvSpPr>
            <a:spLocks noGrp="1"/>
          </p:cNvSpPr>
          <p:nvPr>
            <p:ph type="body" sz="quarter" idx="24"/>
          </p:nvPr>
        </p:nvSpPr>
        <p:spPr>
          <a:xfrm>
            <a:off x="405652" y="264755"/>
            <a:ext cx="8292380" cy="209645"/>
          </a:xfrm>
        </p:spPr>
        <p:txBody>
          <a:bodyPr>
            <a:noAutofit/>
          </a:bodyPr>
          <a:lstStyle>
            <a:lvl1pPr marL="0" indent="0">
              <a:spcAft>
                <a:spcPts val="0"/>
              </a:spcAft>
              <a:buFontTx/>
              <a:buNone/>
              <a:defRPr lang="en-US" sz="1000" b="0" kern="1200" baseline="0" dirty="0" smtClean="0">
                <a:solidFill>
                  <a:schemeClr val="bg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9" name="Title 1">
            <a:extLst>
              <a:ext uri="{FF2B5EF4-FFF2-40B4-BE49-F238E27FC236}">
                <a16:creationId xmlns:a16="http://schemas.microsoft.com/office/drawing/2014/main" id="{C31A2C4B-49CA-4CDC-9736-D938FF98ECEC}"/>
              </a:ext>
            </a:extLst>
          </p:cNvPr>
          <p:cNvSpPr>
            <a:spLocks noGrp="1"/>
          </p:cNvSpPr>
          <p:nvPr>
            <p:ph type="title" hasCustomPrompt="1"/>
          </p:nvPr>
        </p:nvSpPr>
        <p:spPr>
          <a:xfrm>
            <a:off x="377796" y="478393"/>
            <a:ext cx="8319514" cy="908385"/>
          </a:xfrm>
        </p:spPr>
        <p:txBody>
          <a:bodyPr wrap="square">
            <a:spAutoFit/>
          </a:bodyPr>
          <a:lstStyle>
            <a:lvl1pPr>
              <a:defRPr sz="3300">
                <a:solidFill>
                  <a:schemeClr val="bg1"/>
                </a:solidFill>
                <a:latin typeface="Arial" panose="020B0604020202020204" pitchFamily="34" charset="0"/>
                <a:ea typeface="Inter" panose="02000503000000020004" pitchFamily="2" charset="0"/>
              </a:defRPr>
            </a:lvl1pPr>
          </a:lstStyle>
          <a:p>
            <a:r>
              <a:rPr lang="en-GB" noProof="0"/>
              <a:t>Click to edit Master </a:t>
            </a:r>
            <a:br>
              <a:rPr lang="en-GB" noProof="0"/>
            </a:br>
            <a:r>
              <a:rPr lang="en-GB" noProof="0"/>
              <a:t>title style</a:t>
            </a:r>
          </a:p>
        </p:txBody>
      </p:sp>
      <p:sp>
        <p:nvSpPr>
          <p:cNvPr id="14" name="Date Placeholder 2">
            <a:extLst>
              <a:ext uri="{FF2B5EF4-FFF2-40B4-BE49-F238E27FC236}">
                <a16:creationId xmlns:a16="http://schemas.microsoft.com/office/drawing/2014/main" id="{54242402-240C-999F-68E9-5130FF06D126}"/>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A62BAFBC-517D-43E2-B8FC-E15C56C22BFD}" type="datetime4">
              <a:rPr lang="en-GB" noProof="0" smtClean="0"/>
              <a:t>30 May 2023</a:t>
            </a:fld>
            <a:endParaRPr lang="en-GB" noProof="0"/>
          </a:p>
        </p:txBody>
      </p:sp>
      <p:sp>
        <p:nvSpPr>
          <p:cNvPr id="15" name="Footer Placeholder 3">
            <a:extLst>
              <a:ext uri="{FF2B5EF4-FFF2-40B4-BE49-F238E27FC236}">
                <a16:creationId xmlns:a16="http://schemas.microsoft.com/office/drawing/2014/main" id="{FD519859-57B7-143D-962A-DF43553C3632}"/>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16" name="Slide Number Placeholder 4">
            <a:extLst>
              <a:ext uri="{FF2B5EF4-FFF2-40B4-BE49-F238E27FC236}">
                <a16:creationId xmlns:a16="http://schemas.microsoft.com/office/drawing/2014/main" id="{19614FF9-4647-AF07-7DDC-419EC6F12309}"/>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Content Placeholder 7">
            <a:extLst>
              <a:ext uri="{FF2B5EF4-FFF2-40B4-BE49-F238E27FC236}">
                <a16:creationId xmlns:a16="http://schemas.microsoft.com/office/drawing/2014/main" id="{ADEA039A-2F49-B89E-2511-63882101E1D6}"/>
              </a:ext>
            </a:extLst>
          </p:cNvPr>
          <p:cNvSpPr>
            <a:spLocks noGrp="1"/>
          </p:cNvSpPr>
          <p:nvPr>
            <p:ph sz="quarter" idx="27"/>
          </p:nvPr>
        </p:nvSpPr>
        <p:spPr>
          <a:xfrm>
            <a:off x="405651" y="1884378"/>
            <a:ext cx="8291659" cy="2382821"/>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96629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ext one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12B7F-0C83-FC82-A90B-971261DE7DE7}"/>
              </a:ext>
            </a:extLst>
          </p:cNvPr>
          <p:cNvSpPr/>
          <p:nvPr userDrawn="1"/>
        </p:nvSpPr>
        <p:spPr>
          <a:xfrm>
            <a:off x="0" y="0"/>
            <a:ext cx="9144000" cy="4479925"/>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Text Placeholder 7">
            <a:extLst>
              <a:ext uri="{FF2B5EF4-FFF2-40B4-BE49-F238E27FC236}">
                <a16:creationId xmlns:a16="http://schemas.microsoft.com/office/drawing/2014/main" id="{0CA58C94-79C0-4FD1-934F-707B3722285A}"/>
              </a:ext>
            </a:extLst>
          </p:cNvPr>
          <p:cNvSpPr>
            <a:spLocks noGrp="1"/>
          </p:cNvSpPr>
          <p:nvPr>
            <p:ph type="body" sz="quarter" idx="24"/>
          </p:nvPr>
        </p:nvSpPr>
        <p:spPr>
          <a:xfrm>
            <a:off x="405652" y="264755"/>
            <a:ext cx="8292380"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9" name="Title 1">
            <a:extLst>
              <a:ext uri="{FF2B5EF4-FFF2-40B4-BE49-F238E27FC236}">
                <a16:creationId xmlns:a16="http://schemas.microsoft.com/office/drawing/2014/main" id="{C31A2C4B-49CA-4CDC-9736-D938FF98ECEC}"/>
              </a:ext>
            </a:extLst>
          </p:cNvPr>
          <p:cNvSpPr>
            <a:spLocks noGrp="1"/>
          </p:cNvSpPr>
          <p:nvPr>
            <p:ph type="title" hasCustomPrompt="1"/>
          </p:nvPr>
        </p:nvSpPr>
        <p:spPr>
          <a:xfrm>
            <a:off x="377796" y="478393"/>
            <a:ext cx="8319514" cy="908385"/>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a:t>
            </a:r>
            <a:br>
              <a:rPr lang="en-GB" noProof="0"/>
            </a:br>
            <a:r>
              <a:rPr lang="en-GB" noProof="0"/>
              <a:t>title style</a:t>
            </a:r>
          </a:p>
        </p:txBody>
      </p:sp>
      <p:sp>
        <p:nvSpPr>
          <p:cNvPr id="14" name="Date Placeholder 2">
            <a:extLst>
              <a:ext uri="{FF2B5EF4-FFF2-40B4-BE49-F238E27FC236}">
                <a16:creationId xmlns:a16="http://schemas.microsoft.com/office/drawing/2014/main" id="{54242402-240C-999F-68E9-5130FF06D126}"/>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D1F65206-E91A-40C8-9F64-A396E17E9B76}" type="datetime4">
              <a:rPr lang="en-GB" noProof="0" smtClean="0"/>
              <a:t>30 May 2023</a:t>
            </a:fld>
            <a:endParaRPr lang="en-GB" noProof="0"/>
          </a:p>
        </p:txBody>
      </p:sp>
      <p:sp>
        <p:nvSpPr>
          <p:cNvPr id="15" name="Footer Placeholder 3">
            <a:extLst>
              <a:ext uri="{FF2B5EF4-FFF2-40B4-BE49-F238E27FC236}">
                <a16:creationId xmlns:a16="http://schemas.microsoft.com/office/drawing/2014/main" id="{FD519859-57B7-143D-962A-DF43553C3632}"/>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16" name="Slide Number Placeholder 4">
            <a:extLst>
              <a:ext uri="{FF2B5EF4-FFF2-40B4-BE49-F238E27FC236}">
                <a16:creationId xmlns:a16="http://schemas.microsoft.com/office/drawing/2014/main" id="{19614FF9-4647-AF07-7DDC-419EC6F12309}"/>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Content Placeholder 7">
            <a:extLst>
              <a:ext uri="{FF2B5EF4-FFF2-40B4-BE49-F238E27FC236}">
                <a16:creationId xmlns:a16="http://schemas.microsoft.com/office/drawing/2014/main" id="{ADEA039A-2F49-B89E-2511-63882101E1D6}"/>
              </a:ext>
            </a:extLst>
          </p:cNvPr>
          <p:cNvSpPr>
            <a:spLocks noGrp="1"/>
          </p:cNvSpPr>
          <p:nvPr>
            <p:ph sz="quarter" idx="27"/>
          </p:nvPr>
        </p:nvSpPr>
        <p:spPr>
          <a:xfrm>
            <a:off x="405651" y="1509862"/>
            <a:ext cx="8291659" cy="2757338"/>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86924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Text one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12B7F-0C83-FC82-A90B-971261DE7DE7}"/>
              </a:ext>
            </a:extLst>
          </p:cNvPr>
          <p:cNvSpPr/>
          <p:nvPr userDrawn="1"/>
        </p:nvSpPr>
        <p:spPr>
          <a:xfrm>
            <a:off x="0" y="0"/>
            <a:ext cx="9144000" cy="4479925"/>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Text Placeholder 7">
            <a:extLst>
              <a:ext uri="{FF2B5EF4-FFF2-40B4-BE49-F238E27FC236}">
                <a16:creationId xmlns:a16="http://schemas.microsoft.com/office/drawing/2014/main" id="{0CA58C94-79C0-4FD1-934F-707B3722285A}"/>
              </a:ext>
            </a:extLst>
          </p:cNvPr>
          <p:cNvSpPr>
            <a:spLocks noGrp="1"/>
          </p:cNvSpPr>
          <p:nvPr>
            <p:ph type="body" sz="quarter" idx="24"/>
          </p:nvPr>
        </p:nvSpPr>
        <p:spPr>
          <a:xfrm>
            <a:off x="405652" y="264755"/>
            <a:ext cx="8292380"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9" name="Title 1">
            <a:extLst>
              <a:ext uri="{FF2B5EF4-FFF2-40B4-BE49-F238E27FC236}">
                <a16:creationId xmlns:a16="http://schemas.microsoft.com/office/drawing/2014/main" id="{C31A2C4B-49CA-4CDC-9736-D938FF98ECEC}"/>
              </a:ext>
            </a:extLst>
          </p:cNvPr>
          <p:cNvSpPr>
            <a:spLocks noGrp="1"/>
          </p:cNvSpPr>
          <p:nvPr>
            <p:ph type="title" hasCustomPrompt="1"/>
          </p:nvPr>
        </p:nvSpPr>
        <p:spPr>
          <a:xfrm>
            <a:off x="377796" y="478393"/>
            <a:ext cx="8319514" cy="908385"/>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a:t>
            </a:r>
            <a:br>
              <a:rPr lang="en-GB" noProof="0"/>
            </a:br>
            <a:r>
              <a:rPr lang="en-GB" noProof="0"/>
              <a:t>title style</a:t>
            </a:r>
          </a:p>
        </p:txBody>
      </p:sp>
      <p:sp>
        <p:nvSpPr>
          <p:cNvPr id="14" name="Date Placeholder 2">
            <a:extLst>
              <a:ext uri="{FF2B5EF4-FFF2-40B4-BE49-F238E27FC236}">
                <a16:creationId xmlns:a16="http://schemas.microsoft.com/office/drawing/2014/main" id="{54242402-240C-999F-68E9-5130FF06D126}"/>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A967738F-9BBC-480D-9D3C-A90E6B4C67CF}" type="datetime4">
              <a:rPr lang="en-GB" noProof="0" smtClean="0"/>
              <a:t>30 May 2023</a:t>
            </a:fld>
            <a:endParaRPr lang="en-GB" noProof="0"/>
          </a:p>
        </p:txBody>
      </p:sp>
      <p:sp>
        <p:nvSpPr>
          <p:cNvPr id="15" name="Footer Placeholder 3">
            <a:extLst>
              <a:ext uri="{FF2B5EF4-FFF2-40B4-BE49-F238E27FC236}">
                <a16:creationId xmlns:a16="http://schemas.microsoft.com/office/drawing/2014/main" id="{FD519859-57B7-143D-962A-DF43553C3632}"/>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16" name="Slide Number Placeholder 4">
            <a:extLst>
              <a:ext uri="{FF2B5EF4-FFF2-40B4-BE49-F238E27FC236}">
                <a16:creationId xmlns:a16="http://schemas.microsoft.com/office/drawing/2014/main" id="{19614FF9-4647-AF07-7DDC-419EC6F12309}"/>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Content Placeholder 7">
            <a:extLst>
              <a:ext uri="{FF2B5EF4-FFF2-40B4-BE49-F238E27FC236}">
                <a16:creationId xmlns:a16="http://schemas.microsoft.com/office/drawing/2014/main" id="{ADEA039A-2F49-B89E-2511-63882101E1D6}"/>
              </a:ext>
            </a:extLst>
          </p:cNvPr>
          <p:cNvSpPr>
            <a:spLocks noGrp="1"/>
          </p:cNvSpPr>
          <p:nvPr>
            <p:ph sz="quarter" idx="27"/>
          </p:nvPr>
        </p:nvSpPr>
        <p:spPr>
          <a:xfrm>
            <a:off x="405651" y="1509862"/>
            <a:ext cx="8291659" cy="2757338"/>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2703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Text one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12B7F-0C83-FC82-A90B-971261DE7DE7}"/>
              </a:ext>
            </a:extLst>
          </p:cNvPr>
          <p:cNvSpPr/>
          <p:nvPr userDrawn="1"/>
        </p:nvSpPr>
        <p:spPr>
          <a:xfrm>
            <a:off x="0" y="0"/>
            <a:ext cx="9144000" cy="4479925"/>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Text Placeholder 7">
            <a:extLst>
              <a:ext uri="{FF2B5EF4-FFF2-40B4-BE49-F238E27FC236}">
                <a16:creationId xmlns:a16="http://schemas.microsoft.com/office/drawing/2014/main" id="{0CA58C94-79C0-4FD1-934F-707B3722285A}"/>
              </a:ext>
            </a:extLst>
          </p:cNvPr>
          <p:cNvSpPr>
            <a:spLocks noGrp="1"/>
          </p:cNvSpPr>
          <p:nvPr>
            <p:ph type="body" sz="quarter" idx="24"/>
          </p:nvPr>
        </p:nvSpPr>
        <p:spPr>
          <a:xfrm>
            <a:off x="405652" y="264755"/>
            <a:ext cx="8292380"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9" name="Title 1">
            <a:extLst>
              <a:ext uri="{FF2B5EF4-FFF2-40B4-BE49-F238E27FC236}">
                <a16:creationId xmlns:a16="http://schemas.microsoft.com/office/drawing/2014/main" id="{C31A2C4B-49CA-4CDC-9736-D938FF98ECEC}"/>
              </a:ext>
            </a:extLst>
          </p:cNvPr>
          <p:cNvSpPr>
            <a:spLocks noGrp="1"/>
          </p:cNvSpPr>
          <p:nvPr>
            <p:ph type="title" hasCustomPrompt="1"/>
          </p:nvPr>
        </p:nvSpPr>
        <p:spPr>
          <a:xfrm>
            <a:off x="377796" y="478393"/>
            <a:ext cx="8319514" cy="908385"/>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a:t>
            </a:r>
            <a:br>
              <a:rPr lang="en-GB" noProof="0"/>
            </a:br>
            <a:r>
              <a:rPr lang="en-GB" noProof="0"/>
              <a:t>title style</a:t>
            </a:r>
          </a:p>
        </p:txBody>
      </p:sp>
      <p:sp>
        <p:nvSpPr>
          <p:cNvPr id="14" name="Date Placeholder 2">
            <a:extLst>
              <a:ext uri="{FF2B5EF4-FFF2-40B4-BE49-F238E27FC236}">
                <a16:creationId xmlns:a16="http://schemas.microsoft.com/office/drawing/2014/main" id="{54242402-240C-999F-68E9-5130FF06D126}"/>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9267BBA0-847F-4B1B-86FF-7554EDFC0FA0}" type="datetime4">
              <a:rPr lang="en-GB" noProof="0" smtClean="0"/>
              <a:t>30 May 2023</a:t>
            </a:fld>
            <a:endParaRPr lang="en-GB" noProof="0"/>
          </a:p>
        </p:txBody>
      </p:sp>
      <p:sp>
        <p:nvSpPr>
          <p:cNvPr id="15" name="Footer Placeholder 3">
            <a:extLst>
              <a:ext uri="{FF2B5EF4-FFF2-40B4-BE49-F238E27FC236}">
                <a16:creationId xmlns:a16="http://schemas.microsoft.com/office/drawing/2014/main" id="{FD519859-57B7-143D-962A-DF43553C3632}"/>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16" name="Slide Number Placeholder 4">
            <a:extLst>
              <a:ext uri="{FF2B5EF4-FFF2-40B4-BE49-F238E27FC236}">
                <a16:creationId xmlns:a16="http://schemas.microsoft.com/office/drawing/2014/main" id="{19614FF9-4647-AF07-7DDC-419EC6F12309}"/>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Content Placeholder 7">
            <a:extLst>
              <a:ext uri="{FF2B5EF4-FFF2-40B4-BE49-F238E27FC236}">
                <a16:creationId xmlns:a16="http://schemas.microsoft.com/office/drawing/2014/main" id="{ADEA039A-2F49-B89E-2511-63882101E1D6}"/>
              </a:ext>
            </a:extLst>
          </p:cNvPr>
          <p:cNvSpPr>
            <a:spLocks noGrp="1"/>
          </p:cNvSpPr>
          <p:nvPr>
            <p:ph sz="quarter" idx="27"/>
          </p:nvPr>
        </p:nvSpPr>
        <p:spPr>
          <a:xfrm>
            <a:off x="405651" y="1509862"/>
            <a:ext cx="8291659" cy="2757338"/>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70384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ext two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AA6055-92BA-058E-2E7A-6D566C256E04}"/>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Content Placeholder 7">
            <a:extLst>
              <a:ext uri="{FF2B5EF4-FFF2-40B4-BE49-F238E27FC236}">
                <a16:creationId xmlns:a16="http://schemas.microsoft.com/office/drawing/2014/main" id="{F601191F-9D12-313C-F405-ED2E370FDEFA}"/>
              </a:ext>
            </a:extLst>
          </p:cNvPr>
          <p:cNvSpPr>
            <a:spLocks noGrp="1"/>
          </p:cNvSpPr>
          <p:nvPr>
            <p:ph sz="quarter" idx="27"/>
          </p:nvPr>
        </p:nvSpPr>
        <p:spPr>
          <a:xfrm>
            <a:off x="405652" y="1397071"/>
            <a:ext cx="3989280" cy="2870129"/>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98F2E35C-5740-4A2E-A590-7481E7809F29}"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5" name="Title 1">
            <a:extLst>
              <a:ext uri="{FF2B5EF4-FFF2-40B4-BE49-F238E27FC236}">
                <a16:creationId xmlns:a16="http://schemas.microsoft.com/office/drawing/2014/main" id="{05F0D1F6-0410-8F21-59FE-D27906826CC2}"/>
              </a:ext>
            </a:extLst>
          </p:cNvPr>
          <p:cNvSpPr>
            <a:spLocks noGrp="1"/>
          </p:cNvSpPr>
          <p:nvPr>
            <p:ph type="title"/>
          </p:nvPr>
        </p:nvSpPr>
        <p:spPr>
          <a:xfrm>
            <a:off x="377796" y="478393"/>
            <a:ext cx="8320236"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
        <p:nvSpPr>
          <p:cNvPr id="13" name="Content Placeholder 7">
            <a:extLst>
              <a:ext uri="{FF2B5EF4-FFF2-40B4-BE49-F238E27FC236}">
                <a16:creationId xmlns:a16="http://schemas.microsoft.com/office/drawing/2014/main" id="{670D6CFB-BC69-B400-046F-6DC267F5CBA2}"/>
              </a:ext>
            </a:extLst>
          </p:cNvPr>
          <p:cNvSpPr>
            <a:spLocks noGrp="1"/>
          </p:cNvSpPr>
          <p:nvPr>
            <p:ph sz="quarter" idx="28"/>
          </p:nvPr>
        </p:nvSpPr>
        <p:spPr>
          <a:xfrm>
            <a:off x="4708752" y="1397071"/>
            <a:ext cx="3989280" cy="2870129"/>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ext Placeholder 7">
            <a:extLst>
              <a:ext uri="{FF2B5EF4-FFF2-40B4-BE49-F238E27FC236}">
                <a16:creationId xmlns:a16="http://schemas.microsoft.com/office/drawing/2014/main" id="{E862B09A-9B8B-9526-FBE2-256A8F0D1CC2}"/>
              </a:ext>
            </a:extLst>
          </p:cNvPr>
          <p:cNvSpPr>
            <a:spLocks noGrp="1"/>
          </p:cNvSpPr>
          <p:nvPr>
            <p:ph type="body" sz="quarter" idx="24"/>
          </p:nvPr>
        </p:nvSpPr>
        <p:spPr>
          <a:xfrm>
            <a:off x="405652" y="264755"/>
            <a:ext cx="8292380"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10891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two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AA6055-92BA-058E-2E7A-6D566C256E04}"/>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Content Placeholder 7">
            <a:extLst>
              <a:ext uri="{FF2B5EF4-FFF2-40B4-BE49-F238E27FC236}">
                <a16:creationId xmlns:a16="http://schemas.microsoft.com/office/drawing/2014/main" id="{F601191F-9D12-313C-F405-ED2E370FDEFA}"/>
              </a:ext>
            </a:extLst>
          </p:cNvPr>
          <p:cNvSpPr>
            <a:spLocks noGrp="1"/>
          </p:cNvSpPr>
          <p:nvPr>
            <p:ph sz="quarter" idx="27"/>
          </p:nvPr>
        </p:nvSpPr>
        <p:spPr>
          <a:xfrm>
            <a:off x="405652" y="1331887"/>
            <a:ext cx="3989280" cy="2870129"/>
          </a:xfrm>
        </p:spPr>
        <p:txBody>
          <a:bodyPr tIns="216000">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E5927D60-5DEE-4600-9699-FFF4EB80A167}"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5" name="Title 1">
            <a:extLst>
              <a:ext uri="{FF2B5EF4-FFF2-40B4-BE49-F238E27FC236}">
                <a16:creationId xmlns:a16="http://schemas.microsoft.com/office/drawing/2014/main" id="{05F0D1F6-0410-8F21-59FE-D27906826CC2}"/>
              </a:ext>
            </a:extLst>
          </p:cNvPr>
          <p:cNvSpPr>
            <a:spLocks noGrp="1" noRot="1" noMove="1" noResize="1" noEditPoints="1" noAdjustHandles="1" noChangeArrowheads="1" noChangeShapeType="1"/>
          </p:cNvSpPr>
          <p:nvPr>
            <p:ph type="title" hasCustomPrompt="1"/>
          </p:nvPr>
        </p:nvSpPr>
        <p:spPr>
          <a:xfrm>
            <a:off x="406372" y="478393"/>
            <a:ext cx="8291660" cy="908385"/>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a:t>
            </a:r>
            <a:br>
              <a:rPr lang="en-GB" noProof="0"/>
            </a:br>
            <a:r>
              <a:rPr lang="en-GB" noProof="0"/>
              <a:t>title style</a:t>
            </a:r>
          </a:p>
        </p:txBody>
      </p:sp>
      <p:sp>
        <p:nvSpPr>
          <p:cNvPr id="13" name="Content Placeholder 7">
            <a:extLst>
              <a:ext uri="{FF2B5EF4-FFF2-40B4-BE49-F238E27FC236}">
                <a16:creationId xmlns:a16="http://schemas.microsoft.com/office/drawing/2014/main" id="{670D6CFB-BC69-B400-046F-6DC267F5CBA2}"/>
              </a:ext>
            </a:extLst>
          </p:cNvPr>
          <p:cNvSpPr>
            <a:spLocks noGrp="1"/>
          </p:cNvSpPr>
          <p:nvPr>
            <p:ph sz="quarter" idx="28"/>
          </p:nvPr>
        </p:nvSpPr>
        <p:spPr>
          <a:xfrm>
            <a:off x="4708752" y="1331887"/>
            <a:ext cx="3989280" cy="2870129"/>
          </a:xfrm>
        </p:spPr>
        <p:txBody>
          <a:bodyPr tIns="216000">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 name="Text Placeholder 7">
            <a:extLst>
              <a:ext uri="{FF2B5EF4-FFF2-40B4-BE49-F238E27FC236}">
                <a16:creationId xmlns:a16="http://schemas.microsoft.com/office/drawing/2014/main" id="{82994335-DA54-43DC-C5CC-83C75E6697FF}"/>
              </a:ext>
            </a:extLst>
          </p:cNvPr>
          <p:cNvSpPr>
            <a:spLocks noGrp="1"/>
          </p:cNvSpPr>
          <p:nvPr>
            <p:ph type="body" sz="quarter" idx="24"/>
          </p:nvPr>
        </p:nvSpPr>
        <p:spPr>
          <a:xfrm>
            <a:off x="405652" y="246144"/>
            <a:ext cx="8292380" cy="209645"/>
          </a:xfrm>
        </p:spPr>
        <p:txBody>
          <a:bodyPr lIns="18000">
            <a:noAutofit/>
          </a:bodyPr>
          <a:lstStyle>
            <a:lvl1pPr marL="0" indent="0">
              <a:spcAft>
                <a:spcPts val="0"/>
              </a:spcAft>
              <a:buFontTx/>
              <a:buNone/>
              <a:defRPr lang="en-US" sz="1000" b="0" kern="1200" baseline="0" noProof="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27910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Photo_Text_two_box">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2" name="Rectangle 11">
            <a:extLst>
              <a:ext uri="{FF2B5EF4-FFF2-40B4-BE49-F238E27FC236}">
                <a16:creationId xmlns:a16="http://schemas.microsoft.com/office/drawing/2014/main" id="{AA87A132-B30E-A0A2-406B-FDC811668E44}"/>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763D573B-F811-4335-BEF3-CBF32D78C86B}"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8" name="Text Placeholder 13">
            <a:extLst>
              <a:ext uri="{FF2B5EF4-FFF2-40B4-BE49-F238E27FC236}">
                <a16:creationId xmlns:a16="http://schemas.microsoft.com/office/drawing/2014/main" id="{E21B429A-7F7F-4165-BB21-374E86F056BF}"/>
              </a:ext>
            </a:extLst>
          </p:cNvPr>
          <p:cNvSpPr>
            <a:spLocks noGrp="1"/>
          </p:cNvSpPr>
          <p:nvPr>
            <p:ph type="body" sz="quarter" idx="19"/>
          </p:nvPr>
        </p:nvSpPr>
        <p:spPr>
          <a:xfrm>
            <a:off x="406372"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637328"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 name="Title 1"/>
          <p:cNvSpPr>
            <a:spLocks noGrp="1"/>
          </p:cNvSpPr>
          <p:nvPr>
            <p:ph type="title"/>
          </p:nvPr>
        </p:nvSpPr>
        <p:spPr>
          <a:xfrm>
            <a:off x="377796" y="479425"/>
            <a:ext cx="8292380" cy="485192"/>
          </a:xfrm>
        </p:spPr>
        <p:txBody>
          <a:bodyPr wrap="square">
            <a:spAutoFit/>
          </a:bodyPr>
          <a:lstStyle>
            <a:lvl1pPr>
              <a:lnSpc>
                <a:spcPts val="3500"/>
              </a:lnSpc>
              <a:defRPr sz="3300">
                <a:solidFill>
                  <a:schemeClr val="bg1"/>
                </a:solidFill>
                <a:latin typeface="Arial" panose="020B0604020202020204" pitchFamily="34" charset="0"/>
                <a:ea typeface="Inter" panose="02000503000000020004" pitchFamily="2" charset="0"/>
              </a:defRPr>
            </a:lvl1pPr>
          </a:lstStyle>
          <a:p>
            <a:r>
              <a:rPr lang="en-GB" noProof="0"/>
              <a:t>Click to edit Master title style</a:t>
            </a:r>
          </a:p>
        </p:txBody>
      </p:sp>
    </p:spTree>
    <p:extLst>
      <p:ext uri="{BB962C8B-B14F-4D97-AF65-F5344CB8AC3E}">
        <p14:creationId xmlns:p14="http://schemas.microsoft.com/office/powerpoint/2010/main" val="415035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Photo_Text_two_box_1 Lin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lIns="2592000" anchor="ctr" anchorCtr="0"/>
          <a:lstStyle>
            <a:lvl1pPr marL="0" indent="0" algn="ctr">
              <a:buNone/>
              <a:defRPr>
                <a:solidFill>
                  <a:schemeClr val="bg1"/>
                </a:solidFill>
              </a:defRPr>
            </a:lvl1pPr>
          </a:lstStyle>
          <a:p>
            <a:r>
              <a:rPr lang="en-GB" noProof="0"/>
              <a:t>Click here to add image</a:t>
            </a:r>
          </a:p>
        </p:txBody>
      </p:sp>
      <p:sp>
        <p:nvSpPr>
          <p:cNvPr id="15" name="Picture Placeholder 6">
            <a:extLst>
              <a:ext uri="{FF2B5EF4-FFF2-40B4-BE49-F238E27FC236}">
                <a16:creationId xmlns:a16="http://schemas.microsoft.com/office/drawing/2014/main" id="{B8BFC537-700A-5A10-EFC3-B540D76EDEC8}"/>
              </a:ext>
            </a:extLst>
          </p:cNvPr>
          <p:cNvSpPr>
            <a:spLocks noGrp="1"/>
          </p:cNvSpPr>
          <p:nvPr>
            <p:ph type="pic" sz="quarter" idx="28" hasCustomPrompt="1"/>
          </p:nvPr>
        </p:nvSpPr>
        <p:spPr>
          <a:xfrm>
            <a:off x="405543" y="470106"/>
            <a:ext cx="1514475" cy="108764"/>
          </a:xfrm>
          <a:solidFill>
            <a:schemeClr val="bg1"/>
          </a:solidFill>
        </p:spPr>
        <p:txBody>
          <a:bodyPr>
            <a:normAutofit/>
          </a:bodyPr>
          <a:lstStyle>
            <a:lvl1pPr>
              <a:defRPr sz="100"/>
            </a:lvl1pPr>
          </a:lstStyle>
          <a:p>
            <a:r>
              <a:rPr lang="en-GB" noProof="0"/>
              <a:t> </a:t>
            </a:r>
          </a:p>
        </p:txBody>
      </p:sp>
      <p:sp>
        <p:nvSpPr>
          <p:cNvPr id="18" name="Picture Placeholder 6">
            <a:extLst>
              <a:ext uri="{FF2B5EF4-FFF2-40B4-BE49-F238E27FC236}">
                <a16:creationId xmlns:a16="http://schemas.microsoft.com/office/drawing/2014/main" id="{D82703B7-C310-3FC8-4385-941C839BE766}"/>
              </a:ext>
            </a:extLst>
          </p:cNvPr>
          <p:cNvSpPr>
            <a:spLocks noGrp="1"/>
          </p:cNvSpPr>
          <p:nvPr>
            <p:ph type="pic" sz="quarter" idx="29" hasCustomPrompt="1"/>
          </p:nvPr>
        </p:nvSpPr>
        <p:spPr>
          <a:xfrm>
            <a:off x="405542" y="1345567"/>
            <a:ext cx="1514475" cy="108764"/>
          </a:xfrm>
          <a:solidFill>
            <a:schemeClr val="bg1"/>
          </a:solidFill>
        </p:spPr>
        <p:txBody>
          <a:bodyPr>
            <a:normAutofit/>
          </a:bodyPr>
          <a:lstStyle>
            <a:lvl1pPr>
              <a:defRPr sz="100"/>
            </a:lvl1pPr>
          </a:lstStyle>
          <a:p>
            <a:r>
              <a:rPr lang="en-GB" noProof="0"/>
              <a:t> </a:t>
            </a:r>
          </a:p>
        </p:txBody>
      </p:sp>
      <p:sp>
        <p:nvSpPr>
          <p:cNvPr id="13" name="Rectangle 12">
            <a:extLst>
              <a:ext uri="{FF2B5EF4-FFF2-40B4-BE49-F238E27FC236}">
                <a16:creationId xmlns:a16="http://schemas.microsoft.com/office/drawing/2014/main" id="{1D6DD88E-C2C9-B705-FFB0-19715A83DC04}"/>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553A3DFE-1E41-4C32-829C-AA02F180BE46}"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6" name="Picture 5">
            <a:extLst>
              <a:ext uri="{FF2B5EF4-FFF2-40B4-BE49-F238E27FC236}">
                <a16:creationId xmlns:a16="http://schemas.microsoft.com/office/drawing/2014/main" id="{4E24F99B-035D-61EE-CE8A-A58B817455D6}"/>
              </a:ext>
            </a:extLst>
          </p:cNvPr>
          <p:cNvPicPr/>
          <p:nvPr userDrawn="1"/>
        </p:nvPicPr>
        <p:blipFill>
          <a:blip r:embed="rId2"/>
          <a:stretch>
            <a:fillRect/>
          </a:stretch>
        </p:blipFill>
        <p:spPr>
          <a:xfrm>
            <a:off x="4557713" y="2499101"/>
            <a:ext cx="28575" cy="28575"/>
          </a:xfrm>
          <a:prstGeom prst="rect">
            <a:avLst/>
          </a:prstGeom>
        </p:spPr>
      </p:pic>
      <p:sp>
        <p:nvSpPr>
          <p:cNvPr id="19" name="Text Placeholder 13">
            <a:extLst>
              <a:ext uri="{FF2B5EF4-FFF2-40B4-BE49-F238E27FC236}">
                <a16:creationId xmlns:a16="http://schemas.microsoft.com/office/drawing/2014/main" id="{DB5F5B83-EE62-1598-A0F0-5044FD6E8B94}"/>
              </a:ext>
            </a:extLst>
          </p:cNvPr>
          <p:cNvSpPr>
            <a:spLocks noGrp="1"/>
          </p:cNvSpPr>
          <p:nvPr>
            <p:ph type="body" sz="quarter" idx="19"/>
          </p:nvPr>
        </p:nvSpPr>
        <p:spPr>
          <a:xfrm>
            <a:off x="406372"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0" name="Text Placeholder 13">
            <a:extLst>
              <a:ext uri="{FF2B5EF4-FFF2-40B4-BE49-F238E27FC236}">
                <a16:creationId xmlns:a16="http://schemas.microsoft.com/office/drawing/2014/main" id="{A30870B4-9FB3-91DA-3642-C14AE6A36F56}"/>
              </a:ext>
            </a:extLst>
          </p:cNvPr>
          <p:cNvSpPr>
            <a:spLocks noGrp="1"/>
          </p:cNvSpPr>
          <p:nvPr>
            <p:ph type="body" sz="quarter" idx="18"/>
          </p:nvPr>
        </p:nvSpPr>
        <p:spPr>
          <a:xfrm>
            <a:off x="4637328"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7" name="Title 1">
            <a:extLst>
              <a:ext uri="{FF2B5EF4-FFF2-40B4-BE49-F238E27FC236}">
                <a16:creationId xmlns:a16="http://schemas.microsoft.com/office/drawing/2014/main" id="{D26C35B1-4805-FAA8-0E6B-FC58B9F62A3B}"/>
              </a:ext>
            </a:extLst>
          </p:cNvPr>
          <p:cNvSpPr>
            <a:spLocks noGrp="1"/>
          </p:cNvSpPr>
          <p:nvPr>
            <p:ph type="title" hasCustomPrompt="1"/>
          </p:nvPr>
        </p:nvSpPr>
        <p:spPr>
          <a:xfrm>
            <a:off x="387321" y="759555"/>
            <a:ext cx="4629175" cy="485192"/>
          </a:xfrm>
        </p:spPr>
        <p:txBody>
          <a:bodyPr wrap="square">
            <a:spAutoFit/>
          </a:bodyPr>
          <a:lstStyle>
            <a:lvl1pPr>
              <a:lnSpc>
                <a:spcPts val="3500"/>
              </a:lnSpc>
              <a:defRPr sz="3300">
                <a:solidFill>
                  <a:schemeClr val="bg1"/>
                </a:solidFill>
                <a:latin typeface="Arial" panose="020B0604020202020204" pitchFamily="34" charset="0"/>
                <a:ea typeface="Inter" panose="02000503000000020004" pitchFamily="2" charset="0"/>
              </a:defRPr>
            </a:lvl1pPr>
          </a:lstStyle>
          <a:p>
            <a:pPr lvl="0"/>
            <a:r>
              <a:rPr lang="en-GB" noProof="0"/>
              <a:t>One line title</a:t>
            </a:r>
          </a:p>
        </p:txBody>
      </p:sp>
    </p:spTree>
    <p:extLst>
      <p:ext uri="{BB962C8B-B14F-4D97-AF65-F5344CB8AC3E}">
        <p14:creationId xmlns:p14="http://schemas.microsoft.com/office/powerpoint/2010/main" val="18171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Photo_Text_two_box_2 Lin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B71C5D-B075-5924-DC8D-653D2A037FF4}"/>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lIns="2592000"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14741645-9A5D-477C-BFE2-8014D326A0F5}"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6" name="Picture 5">
            <a:extLst>
              <a:ext uri="{FF2B5EF4-FFF2-40B4-BE49-F238E27FC236}">
                <a16:creationId xmlns:a16="http://schemas.microsoft.com/office/drawing/2014/main" id="{A2C260FD-FE5F-0528-AEEC-8CE517CFCE93}"/>
              </a:ext>
            </a:extLst>
          </p:cNvPr>
          <p:cNvPicPr/>
          <p:nvPr userDrawn="1"/>
        </p:nvPicPr>
        <p:blipFill>
          <a:blip r:embed="rId2"/>
          <a:stretch>
            <a:fillRect/>
          </a:stretch>
        </p:blipFill>
        <p:spPr>
          <a:xfrm>
            <a:off x="4557713" y="2499101"/>
            <a:ext cx="28575" cy="28575"/>
          </a:xfrm>
          <a:prstGeom prst="rect">
            <a:avLst/>
          </a:prstGeom>
        </p:spPr>
      </p:pic>
      <p:sp>
        <p:nvSpPr>
          <p:cNvPr id="15" name="Picture Placeholder 6">
            <a:extLst>
              <a:ext uri="{FF2B5EF4-FFF2-40B4-BE49-F238E27FC236}">
                <a16:creationId xmlns:a16="http://schemas.microsoft.com/office/drawing/2014/main" id="{ED0705E2-F5BB-8BCC-8C5B-4B3217073924}"/>
              </a:ext>
            </a:extLst>
          </p:cNvPr>
          <p:cNvSpPr>
            <a:spLocks noGrp="1"/>
          </p:cNvSpPr>
          <p:nvPr>
            <p:ph type="pic" sz="quarter" idx="28" hasCustomPrompt="1"/>
          </p:nvPr>
        </p:nvSpPr>
        <p:spPr>
          <a:xfrm>
            <a:off x="403751" y="476831"/>
            <a:ext cx="1514475" cy="108764"/>
          </a:xfrm>
          <a:solidFill>
            <a:schemeClr val="bg1"/>
          </a:solidFill>
        </p:spPr>
        <p:txBody>
          <a:bodyPr>
            <a:normAutofit/>
          </a:bodyPr>
          <a:lstStyle>
            <a:lvl1pPr>
              <a:defRPr sz="100"/>
            </a:lvl1pPr>
          </a:lstStyle>
          <a:p>
            <a:r>
              <a:rPr lang="en-GB" noProof="0"/>
              <a:t> </a:t>
            </a:r>
          </a:p>
        </p:txBody>
      </p:sp>
      <p:sp>
        <p:nvSpPr>
          <p:cNvPr id="17" name="Picture Placeholder 6">
            <a:extLst>
              <a:ext uri="{FF2B5EF4-FFF2-40B4-BE49-F238E27FC236}">
                <a16:creationId xmlns:a16="http://schemas.microsoft.com/office/drawing/2014/main" id="{9C3FBCCF-D983-B4FA-D7B3-3B684620BC15}"/>
              </a:ext>
            </a:extLst>
          </p:cNvPr>
          <p:cNvSpPr>
            <a:spLocks noGrp="1"/>
          </p:cNvSpPr>
          <p:nvPr>
            <p:ph type="pic" sz="quarter" idx="29" hasCustomPrompt="1"/>
          </p:nvPr>
        </p:nvSpPr>
        <p:spPr>
          <a:xfrm>
            <a:off x="390304" y="1809910"/>
            <a:ext cx="1514475" cy="108764"/>
          </a:xfrm>
          <a:solidFill>
            <a:schemeClr val="bg1"/>
          </a:solidFill>
        </p:spPr>
        <p:txBody>
          <a:bodyPr>
            <a:normAutofit/>
          </a:bodyPr>
          <a:lstStyle>
            <a:lvl1pPr>
              <a:defRPr sz="100"/>
            </a:lvl1pPr>
          </a:lstStyle>
          <a:p>
            <a:r>
              <a:rPr lang="en-GB" noProof="0"/>
              <a:t> </a:t>
            </a:r>
          </a:p>
        </p:txBody>
      </p:sp>
      <p:sp>
        <p:nvSpPr>
          <p:cNvPr id="18" name="Text Placeholder 13">
            <a:extLst>
              <a:ext uri="{FF2B5EF4-FFF2-40B4-BE49-F238E27FC236}">
                <a16:creationId xmlns:a16="http://schemas.microsoft.com/office/drawing/2014/main" id="{62208D98-6C4E-80DA-F5C9-1DAF6410C9DE}"/>
              </a:ext>
            </a:extLst>
          </p:cNvPr>
          <p:cNvSpPr>
            <a:spLocks noGrp="1"/>
          </p:cNvSpPr>
          <p:nvPr>
            <p:ph type="body" sz="quarter" idx="19"/>
          </p:nvPr>
        </p:nvSpPr>
        <p:spPr>
          <a:xfrm>
            <a:off x="406372"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9" name="Text Placeholder 13">
            <a:extLst>
              <a:ext uri="{FF2B5EF4-FFF2-40B4-BE49-F238E27FC236}">
                <a16:creationId xmlns:a16="http://schemas.microsoft.com/office/drawing/2014/main" id="{6DA38F97-20BD-04EC-E098-D2DFC44F0A28}"/>
              </a:ext>
            </a:extLst>
          </p:cNvPr>
          <p:cNvSpPr>
            <a:spLocks noGrp="1"/>
          </p:cNvSpPr>
          <p:nvPr>
            <p:ph type="body" sz="quarter" idx="18"/>
          </p:nvPr>
        </p:nvSpPr>
        <p:spPr>
          <a:xfrm>
            <a:off x="4637328"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 name="Title 1">
            <a:extLst>
              <a:ext uri="{FF2B5EF4-FFF2-40B4-BE49-F238E27FC236}">
                <a16:creationId xmlns:a16="http://schemas.microsoft.com/office/drawing/2014/main" id="{48C41860-093F-C2F1-E460-6AD39DCBB7F8}"/>
              </a:ext>
            </a:extLst>
          </p:cNvPr>
          <p:cNvSpPr>
            <a:spLocks noGrp="1"/>
          </p:cNvSpPr>
          <p:nvPr>
            <p:ph type="title" hasCustomPrompt="1"/>
          </p:nvPr>
        </p:nvSpPr>
        <p:spPr>
          <a:xfrm>
            <a:off x="387322" y="759555"/>
            <a:ext cx="4306598" cy="485192"/>
          </a:xfrm>
        </p:spPr>
        <p:txBody>
          <a:bodyPr wrap="square">
            <a:spAutoFit/>
          </a:bodyPr>
          <a:lstStyle>
            <a:lvl1pPr>
              <a:lnSpc>
                <a:spcPts val="3500"/>
              </a:lnSpc>
              <a:defRPr sz="3300">
                <a:solidFill>
                  <a:schemeClr val="bg1"/>
                </a:solidFill>
                <a:latin typeface="Arial" panose="020B0604020202020204" pitchFamily="34" charset="0"/>
                <a:ea typeface="Inter" panose="02000503000000020004" pitchFamily="2" charset="0"/>
              </a:defRPr>
            </a:lvl1pPr>
          </a:lstStyle>
          <a:p>
            <a:pPr lvl="0"/>
            <a:r>
              <a:rPr lang="en-GB" noProof="0"/>
              <a:t>Two lines title</a:t>
            </a:r>
          </a:p>
        </p:txBody>
      </p:sp>
    </p:spTree>
    <p:extLst>
      <p:ext uri="{BB962C8B-B14F-4D97-AF65-F5344CB8AC3E}">
        <p14:creationId xmlns:p14="http://schemas.microsoft.com/office/powerpoint/2010/main" val="232991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Photo_Text_two_box_3 Lines">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lIns="2592000" anchor="ctr" anchorCtr="0"/>
          <a:lstStyle>
            <a:lvl1pPr marL="0" indent="0" algn="ctr">
              <a:buNone/>
              <a:defRPr>
                <a:solidFill>
                  <a:schemeClr val="bg1"/>
                </a:solidFill>
              </a:defRPr>
            </a:lvl1pPr>
          </a:lstStyle>
          <a:p>
            <a:r>
              <a:rPr lang="en-GB" noProof="0"/>
              <a:t>Click here to add image</a:t>
            </a:r>
          </a:p>
        </p:txBody>
      </p:sp>
      <p:sp>
        <p:nvSpPr>
          <p:cNvPr id="18" name="Picture Placeholder 6">
            <a:extLst>
              <a:ext uri="{FF2B5EF4-FFF2-40B4-BE49-F238E27FC236}">
                <a16:creationId xmlns:a16="http://schemas.microsoft.com/office/drawing/2014/main" id="{7BD49E03-4DD5-1015-EA39-950886E93896}"/>
              </a:ext>
            </a:extLst>
          </p:cNvPr>
          <p:cNvSpPr>
            <a:spLocks noGrp="1"/>
          </p:cNvSpPr>
          <p:nvPr>
            <p:ph type="pic" sz="quarter" idx="28" hasCustomPrompt="1"/>
          </p:nvPr>
        </p:nvSpPr>
        <p:spPr>
          <a:xfrm>
            <a:off x="401385" y="469900"/>
            <a:ext cx="1514475" cy="108764"/>
          </a:xfrm>
          <a:solidFill>
            <a:schemeClr val="bg1"/>
          </a:solidFill>
        </p:spPr>
        <p:txBody>
          <a:bodyPr>
            <a:normAutofit/>
          </a:bodyPr>
          <a:lstStyle>
            <a:lvl1pPr>
              <a:defRPr sz="100"/>
            </a:lvl1pPr>
          </a:lstStyle>
          <a:p>
            <a:r>
              <a:rPr lang="en-GB" noProof="0"/>
              <a:t> </a:t>
            </a:r>
          </a:p>
        </p:txBody>
      </p:sp>
      <p:sp>
        <p:nvSpPr>
          <p:cNvPr id="21" name="Picture Placeholder 6">
            <a:extLst>
              <a:ext uri="{FF2B5EF4-FFF2-40B4-BE49-F238E27FC236}">
                <a16:creationId xmlns:a16="http://schemas.microsoft.com/office/drawing/2014/main" id="{50ADCA2F-519C-56FE-5FC5-F8CAED4C51E1}"/>
              </a:ext>
            </a:extLst>
          </p:cNvPr>
          <p:cNvSpPr>
            <a:spLocks noGrp="1"/>
          </p:cNvSpPr>
          <p:nvPr>
            <p:ph type="pic" sz="quarter" idx="29" hasCustomPrompt="1"/>
          </p:nvPr>
        </p:nvSpPr>
        <p:spPr>
          <a:xfrm>
            <a:off x="401384" y="2279924"/>
            <a:ext cx="1514475" cy="108764"/>
          </a:xfrm>
          <a:solidFill>
            <a:schemeClr val="bg1"/>
          </a:solidFill>
        </p:spPr>
        <p:txBody>
          <a:bodyPr>
            <a:normAutofit/>
          </a:bodyPr>
          <a:lstStyle>
            <a:lvl1pPr>
              <a:defRPr sz="100"/>
            </a:lvl1pPr>
          </a:lstStyle>
          <a:p>
            <a:r>
              <a:rPr lang="en-GB" noProof="0"/>
              <a:t> </a:t>
            </a:r>
          </a:p>
        </p:txBody>
      </p:sp>
      <p:sp>
        <p:nvSpPr>
          <p:cNvPr id="17" name="Rectangle 16">
            <a:extLst>
              <a:ext uri="{FF2B5EF4-FFF2-40B4-BE49-F238E27FC236}">
                <a16:creationId xmlns:a16="http://schemas.microsoft.com/office/drawing/2014/main" id="{C37CDEEB-CD8B-D78D-E41D-E6E66ECD27F3}"/>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19D0D1D3-ED6F-41BB-9727-F9496A0A131B}"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6" name="Picture 5">
            <a:extLst>
              <a:ext uri="{FF2B5EF4-FFF2-40B4-BE49-F238E27FC236}">
                <a16:creationId xmlns:a16="http://schemas.microsoft.com/office/drawing/2014/main" id="{FD456203-EE30-62C5-955A-B4430F559F2A}"/>
              </a:ext>
            </a:extLst>
          </p:cNvPr>
          <p:cNvPicPr/>
          <p:nvPr userDrawn="1"/>
        </p:nvPicPr>
        <p:blipFill>
          <a:blip r:embed="rId2"/>
          <a:stretch>
            <a:fillRect/>
          </a:stretch>
        </p:blipFill>
        <p:spPr>
          <a:xfrm>
            <a:off x="4557713" y="2499101"/>
            <a:ext cx="28575" cy="28575"/>
          </a:xfrm>
          <a:prstGeom prst="rect">
            <a:avLst/>
          </a:prstGeom>
        </p:spPr>
      </p:pic>
      <p:sp>
        <p:nvSpPr>
          <p:cNvPr id="13" name="Text Placeholder 13">
            <a:extLst>
              <a:ext uri="{FF2B5EF4-FFF2-40B4-BE49-F238E27FC236}">
                <a16:creationId xmlns:a16="http://schemas.microsoft.com/office/drawing/2014/main" id="{D9263D04-072F-3538-2F25-62592523EB26}"/>
              </a:ext>
            </a:extLst>
          </p:cNvPr>
          <p:cNvSpPr>
            <a:spLocks noGrp="1"/>
          </p:cNvSpPr>
          <p:nvPr>
            <p:ph type="body" sz="quarter" idx="19"/>
          </p:nvPr>
        </p:nvSpPr>
        <p:spPr>
          <a:xfrm>
            <a:off x="406372"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5" name="Text Placeholder 13">
            <a:extLst>
              <a:ext uri="{FF2B5EF4-FFF2-40B4-BE49-F238E27FC236}">
                <a16:creationId xmlns:a16="http://schemas.microsoft.com/office/drawing/2014/main" id="{F404B74C-F145-FBE9-5A28-705044028779}"/>
              </a:ext>
            </a:extLst>
          </p:cNvPr>
          <p:cNvSpPr>
            <a:spLocks noGrp="1"/>
          </p:cNvSpPr>
          <p:nvPr>
            <p:ph type="body" sz="quarter" idx="18"/>
          </p:nvPr>
        </p:nvSpPr>
        <p:spPr>
          <a:xfrm>
            <a:off x="4637328"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 name="Title 1">
            <a:extLst>
              <a:ext uri="{FF2B5EF4-FFF2-40B4-BE49-F238E27FC236}">
                <a16:creationId xmlns:a16="http://schemas.microsoft.com/office/drawing/2014/main" id="{0D808170-1855-5B25-17AE-1F390D2A63FA}"/>
              </a:ext>
            </a:extLst>
          </p:cNvPr>
          <p:cNvSpPr>
            <a:spLocks noGrp="1"/>
          </p:cNvSpPr>
          <p:nvPr>
            <p:ph type="title" hasCustomPrompt="1"/>
          </p:nvPr>
        </p:nvSpPr>
        <p:spPr>
          <a:xfrm>
            <a:off x="387322" y="759554"/>
            <a:ext cx="4229446" cy="485192"/>
          </a:xfrm>
        </p:spPr>
        <p:txBody>
          <a:bodyPr wrap="square">
            <a:spAutoFit/>
          </a:bodyPr>
          <a:lstStyle>
            <a:lvl1pPr>
              <a:lnSpc>
                <a:spcPts val="3500"/>
              </a:lnSpc>
              <a:defRPr sz="3300">
                <a:solidFill>
                  <a:schemeClr val="bg1"/>
                </a:solidFill>
                <a:latin typeface="Arial" panose="020B0604020202020204" pitchFamily="34" charset="0"/>
                <a:ea typeface="Inter" panose="02000503000000020004" pitchFamily="2" charset="0"/>
              </a:defRPr>
            </a:lvl1pPr>
          </a:lstStyle>
          <a:p>
            <a:pPr lvl="0"/>
            <a:r>
              <a:rPr lang="en-GB" noProof="0"/>
              <a:t>Three lines title</a:t>
            </a:r>
          </a:p>
        </p:txBody>
      </p:sp>
    </p:spTree>
    <p:extLst>
      <p:ext uri="{BB962C8B-B14F-4D97-AF65-F5344CB8AC3E}">
        <p14:creationId xmlns:p14="http://schemas.microsoft.com/office/powerpoint/2010/main" val="212116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ext_Photo_R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9AE592-7B53-593A-FDD1-F5AB95B4134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6160770" y="0"/>
            <a:ext cx="2983230"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03797582-2046-4790-8DD7-D9B4E6DB79E3}"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2" name="Content Placeholder 7">
            <a:extLst>
              <a:ext uri="{FF2B5EF4-FFF2-40B4-BE49-F238E27FC236}">
                <a16:creationId xmlns:a16="http://schemas.microsoft.com/office/drawing/2014/main" id="{091A6D35-42EE-A7C4-4F57-31FBD344FD0D}"/>
              </a:ext>
            </a:extLst>
          </p:cNvPr>
          <p:cNvSpPr>
            <a:spLocks noGrp="1"/>
          </p:cNvSpPr>
          <p:nvPr>
            <p:ph sz="quarter" idx="27"/>
          </p:nvPr>
        </p:nvSpPr>
        <p:spPr>
          <a:xfrm>
            <a:off x="400067" y="1549275"/>
            <a:ext cx="5472035" cy="2717925"/>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itle 1">
            <a:extLst>
              <a:ext uri="{FF2B5EF4-FFF2-40B4-BE49-F238E27FC236}">
                <a16:creationId xmlns:a16="http://schemas.microsoft.com/office/drawing/2014/main" id="{117CAB14-CE7D-43B2-812B-D88BF690EBE5}"/>
              </a:ext>
            </a:extLst>
          </p:cNvPr>
          <p:cNvSpPr>
            <a:spLocks noGrp="1"/>
          </p:cNvSpPr>
          <p:nvPr>
            <p:ph type="title"/>
          </p:nvPr>
        </p:nvSpPr>
        <p:spPr>
          <a:xfrm>
            <a:off x="372956" y="476065"/>
            <a:ext cx="5508851" cy="934033"/>
          </a:xfrm>
        </p:spPr>
        <p:txBody>
          <a:bodyPr wrap="square">
            <a:spAutoFit/>
          </a:bodyPr>
          <a:lstStyle>
            <a:lvl1pPr>
              <a:lnSpc>
                <a:spcPts val="3500"/>
              </a:lnSpc>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
        <p:nvSpPr>
          <p:cNvPr id="2" name="Text Placeholder 7">
            <a:extLst>
              <a:ext uri="{FF2B5EF4-FFF2-40B4-BE49-F238E27FC236}">
                <a16:creationId xmlns:a16="http://schemas.microsoft.com/office/drawing/2014/main" id="{97DBE67A-D12C-DBC4-0E7B-AE8555118366}"/>
              </a:ext>
            </a:extLst>
          </p:cNvPr>
          <p:cNvSpPr>
            <a:spLocks noGrp="1"/>
          </p:cNvSpPr>
          <p:nvPr>
            <p:ph type="body" sz="quarter" idx="28"/>
          </p:nvPr>
        </p:nvSpPr>
        <p:spPr>
          <a:xfrm>
            <a:off x="405652" y="264755"/>
            <a:ext cx="5476155"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303107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ext_Photo_Left_lar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8B6278-6582-41FB-3707-AD17495FFE8E}"/>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2" y="0"/>
            <a:ext cx="5569527"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A06F5DFC-56A6-4179-8C45-517FE707D81A}"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Content Placeholder 7">
            <a:extLst>
              <a:ext uri="{FF2B5EF4-FFF2-40B4-BE49-F238E27FC236}">
                <a16:creationId xmlns:a16="http://schemas.microsoft.com/office/drawing/2014/main" id="{F29FAC5F-0724-BD63-3867-DFCD3F8061CB}"/>
              </a:ext>
            </a:extLst>
          </p:cNvPr>
          <p:cNvSpPr>
            <a:spLocks noGrp="1"/>
          </p:cNvSpPr>
          <p:nvPr>
            <p:ph sz="quarter" idx="27"/>
          </p:nvPr>
        </p:nvSpPr>
        <p:spPr>
          <a:xfrm>
            <a:off x="5846063" y="1986726"/>
            <a:ext cx="2929170" cy="2261423"/>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itle 1">
            <a:extLst>
              <a:ext uri="{FF2B5EF4-FFF2-40B4-BE49-F238E27FC236}">
                <a16:creationId xmlns:a16="http://schemas.microsoft.com/office/drawing/2014/main" id="{432B1280-8375-4027-B645-0E5EAD4F7427}"/>
              </a:ext>
            </a:extLst>
          </p:cNvPr>
          <p:cNvSpPr>
            <a:spLocks noGrp="1"/>
          </p:cNvSpPr>
          <p:nvPr>
            <p:ph type="title"/>
          </p:nvPr>
        </p:nvSpPr>
        <p:spPr>
          <a:xfrm>
            <a:off x="5834782" y="476065"/>
            <a:ext cx="2940449" cy="1344402"/>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
        <p:nvSpPr>
          <p:cNvPr id="2" name="Text Placeholder 7">
            <a:extLst>
              <a:ext uri="{FF2B5EF4-FFF2-40B4-BE49-F238E27FC236}">
                <a16:creationId xmlns:a16="http://schemas.microsoft.com/office/drawing/2014/main" id="{3E58AA1C-DC76-76B3-456A-0EDC64BEFD7C}"/>
              </a:ext>
            </a:extLst>
          </p:cNvPr>
          <p:cNvSpPr>
            <a:spLocks noGrp="1"/>
          </p:cNvSpPr>
          <p:nvPr>
            <p:ph type="body" sz="quarter" idx="28"/>
          </p:nvPr>
        </p:nvSpPr>
        <p:spPr>
          <a:xfrm>
            <a:off x="5846062" y="264755"/>
            <a:ext cx="2929170" cy="209645"/>
          </a:xfrm>
        </p:spPr>
        <p:txBody>
          <a:bodyPr>
            <a:norm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386175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ext_Photo_Left_Mediu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0048DF-F2B5-6A43-B371-E1447494897E}"/>
              </a:ext>
            </a:extLst>
          </p:cNvPr>
          <p:cNvSpPr/>
          <p:nvPr userDrawn="1"/>
        </p:nvSpPr>
        <p:spPr>
          <a:xfrm>
            <a:off x="0" y="0"/>
            <a:ext cx="9144000" cy="4479925"/>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2" y="0"/>
            <a:ext cx="4572001"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A7DFDBE3-59B9-431F-B0A3-6CC7303994B8}"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6" name="Content Placeholder 7">
            <a:extLst>
              <a:ext uri="{FF2B5EF4-FFF2-40B4-BE49-F238E27FC236}">
                <a16:creationId xmlns:a16="http://schemas.microsoft.com/office/drawing/2014/main" id="{47687FAC-3247-B527-EEE6-2642C42136AA}"/>
              </a:ext>
            </a:extLst>
          </p:cNvPr>
          <p:cNvSpPr>
            <a:spLocks noGrp="1"/>
          </p:cNvSpPr>
          <p:nvPr>
            <p:ph sz="quarter" idx="27"/>
          </p:nvPr>
        </p:nvSpPr>
        <p:spPr>
          <a:xfrm>
            <a:off x="4835525" y="908050"/>
            <a:ext cx="3876675" cy="3355975"/>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17">
            <a:extLst>
              <a:ext uri="{FF2B5EF4-FFF2-40B4-BE49-F238E27FC236}">
                <a16:creationId xmlns:a16="http://schemas.microsoft.com/office/drawing/2014/main" id="{444F5689-FBBD-1AE8-D2CE-54D9F5E309C1}"/>
              </a:ext>
            </a:extLst>
          </p:cNvPr>
          <p:cNvSpPr>
            <a:spLocks noGrp="1"/>
          </p:cNvSpPr>
          <p:nvPr>
            <p:ph type="body" sz="quarter" idx="28"/>
          </p:nvPr>
        </p:nvSpPr>
        <p:spPr>
          <a:xfrm>
            <a:off x="4835525" y="473075"/>
            <a:ext cx="3876675" cy="434975"/>
          </a:xfrm>
        </p:spPr>
        <p:txBody>
          <a:bodyPr>
            <a:norm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9" name="Title 1">
            <a:extLst>
              <a:ext uri="{FF2B5EF4-FFF2-40B4-BE49-F238E27FC236}">
                <a16:creationId xmlns:a16="http://schemas.microsoft.com/office/drawing/2014/main" id="{6D0BE973-A030-2056-4577-290AB629E1C4}"/>
              </a:ext>
            </a:extLst>
          </p:cNvPr>
          <p:cNvSpPr>
            <a:spLocks noGrp="1"/>
          </p:cNvSpPr>
          <p:nvPr>
            <p:ph type="title" hasCustomPrompt="1"/>
          </p:nvPr>
        </p:nvSpPr>
        <p:spPr>
          <a:xfrm>
            <a:off x="378017" y="46023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Title</a:t>
            </a:r>
          </a:p>
        </p:txBody>
      </p:sp>
      <p:sp>
        <p:nvSpPr>
          <p:cNvPr id="12" name="Text Placeholder 7">
            <a:extLst>
              <a:ext uri="{FF2B5EF4-FFF2-40B4-BE49-F238E27FC236}">
                <a16:creationId xmlns:a16="http://schemas.microsoft.com/office/drawing/2014/main" id="{45608FD1-EA9D-15CC-B938-8E97C1F70716}"/>
              </a:ext>
            </a:extLst>
          </p:cNvPr>
          <p:cNvSpPr>
            <a:spLocks noGrp="1"/>
          </p:cNvSpPr>
          <p:nvPr>
            <p:ph type="body" sz="quarter" idx="30"/>
          </p:nvPr>
        </p:nvSpPr>
        <p:spPr>
          <a:xfrm>
            <a:off x="4833635" y="264755"/>
            <a:ext cx="3876675" cy="209645"/>
          </a:xfrm>
        </p:spPr>
        <p:txBody>
          <a:bodyPr>
            <a:norm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14" name="Text Placeholder 24">
            <a:extLst>
              <a:ext uri="{FF2B5EF4-FFF2-40B4-BE49-F238E27FC236}">
                <a16:creationId xmlns:a16="http://schemas.microsoft.com/office/drawing/2014/main" id="{1DB26BED-C0C6-23B4-91FB-28E10E098390}"/>
              </a:ext>
            </a:extLst>
          </p:cNvPr>
          <p:cNvSpPr>
            <a:spLocks noGrp="1"/>
          </p:cNvSpPr>
          <p:nvPr>
            <p:ph type="body" sz="quarter" idx="29"/>
          </p:nvPr>
        </p:nvSpPr>
        <p:spPr>
          <a:xfrm>
            <a:off x="400198" y="3267074"/>
            <a:ext cx="3854301" cy="1025525"/>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Tree>
    <p:extLst>
      <p:ext uri="{BB962C8B-B14F-4D97-AF65-F5344CB8AC3E}">
        <p14:creationId xmlns:p14="http://schemas.microsoft.com/office/powerpoint/2010/main" val="77202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ext_Photo_Left_Sma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46DAEB-D947-41A6-6400-09ACB9D6682C}"/>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1" y="0"/>
            <a:ext cx="2982866"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E9901F59-165A-4E40-B01C-135E909497A0}"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Title 1">
            <a:extLst>
              <a:ext uri="{FF2B5EF4-FFF2-40B4-BE49-F238E27FC236}">
                <a16:creationId xmlns:a16="http://schemas.microsoft.com/office/drawing/2014/main" id="{E2B47F16-7F3E-45AF-81A6-6D4A2642461A}"/>
              </a:ext>
            </a:extLst>
          </p:cNvPr>
          <p:cNvSpPr>
            <a:spLocks noGrp="1"/>
          </p:cNvSpPr>
          <p:nvPr>
            <p:ph type="title"/>
          </p:nvPr>
        </p:nvSpPr>
        <p:spPr>
          <a:xfrm>
            <a:off x="3247401" y="476065"/>
            <a:ext cx="5479063" cy="908385"/>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
        <p:nvSpPr>
          <p:cNvPr id="2" name="Content Placeholder 7">
            <a:extLst>
              <a:ext uri="{FF2B5EF4-FFF2-40B4-BE49-F238E27FC236}">
                <a16:creationId xmlns:a16="http://schemas.microsoft.com/office/drawing/2014/main" id="{E3EC5F48-9925-4603-B50F-1740AE67279B}"/>
              </a:ext>
            </a:extLst>
          </p:cNvPr>
          <p:cNvSpPr>
            <a:spLocks noGrp="1"/>
          </p:cNvSpPr>
          <p:nvPr>
            <p:ph sz="quarter" idx="28"/>
          </p:nvPr>
        </p:nvSpPr>
        <p:spPr>
          <a:xfrm>
            <a:off x="3261689" y="1554162"/>
            <a:ext cx="5464775" cy="2693987"/>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Text Placeholder 7">
            <a:extLst>
              <a:ext uri="{FF2B5EF4-FFF2-40B4-BE49-F238E27FC236}">
                <a16:creationId xmlns:a16="http://schemas.microsoft.com/office/drawing/2014/main" id="{1F7F1164-786D-0E2A-01B4-7AAFF4A5348C}"/>
              </a:ext>
            </a:extLst>
          </p:cNvPr>
          <p:cNvSpPr>
            <a:spLocks noGrp="1"/>
          </p:cNvSpPr>
          <p:nvPr>
            <p:ph type="body" sz="quarter" idx="29"/>
          </p:nvPr>
        </p:nvSpPr>
        <p:spPr>
          <a:xfrm>
            <a:off x="3261689" y="264755"/>
            <a:ext cx="5464775" cy="209645"/>
          </a:xfrm>
        </p:spPr>
        <p:txBody>
          <a:bodyPr>
            <a:norm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11245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wo pictur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F3E19F7-CBA6-BCA0-CCE4-DD210FF119AE}"/>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6372" y="1328286"/>
            <a:ext cx="408614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640865" y="3750625"/>
            <a:ext cx="4015892"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495E6944-73AA-461F-8173-73E6ADADB341}"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5" name="Picture Placeholder 6">
            <a:extLst>
              <a:ext uri="{FF2B5EF4-FFF2-40B4-BE49-F238E27FC236}">
                <a16:creationId xmlns:a16="http://schemas.microsoft.com/office/drawing/2014/main" id="{37DDF895-4640-4BDF-9356-FF356A8F040D}"/>
              </a:ext>
            </a:extLst>
          </p:cNvPr>
          <p:cNvSpPr>
            <a:spLocks noGrp="1"/>
          </p:cNvSpPr>
          <p:nvPr>
            <p:ph type="pic" sz="quarter" idx="22" hasCustomPrompt="1"/>
          </p:nvPr>
        </p:nvSpPr>
        <p:spPr>
          <a:xfrm>
            <a:off x="4626060" y="1328286"/>
            <a:ext cx="408614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6" name="Text Placeholder 13">
            <a:extLst>
              <a:ext uri="{FF2B5EF4-FFF2-40B4-BE49-F238E27FC236}">
                <a16:creationId xmlns:a16="http://schemas.microsoft.com/office/drawing/2014/main" id="{DE82870D-3B3B-499D-8749-360E30126D25}"/>
              </a:ext>
            </a:extLst>
          </p:cNvPr>
          <p:cNvSpPr>
            <a:spLocks noGrp="1"/>
          </p:cNvSpPr>
          <p:nvPr>
            <p:ph type="body" sz="quarter" idx="23"/>
          </p:nvPr>
        </p:nvSpPr>
        <p:spPr>
          <a:xfrm>
            <a:off x="405652" y="3750625"/>
            <a:ext cx="4015892"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9" name="Title 1">
            <a:extLst>
              <a:ext uri="{FF2B5EF4-FFF2-40B4-BE49-F238E27FC236}">
                <a16:creationId xmlns:a16="http://schemas.microsoft.com/office/drawing/2014/main" id="{1D8969A0-400B-956C-E9EB-4FFBCC4ACE98}"/>
              </a:ext>
            </a:extLst>
          </p:cNvPr>
          <p:cNvSpPr>
            <a:spLocks noGrp="1"/>
          </p:cNvSpPr>
          <p:nvPr>
            <p:ph type="title"/>
          </p:nvPr>
        </p:nvSpPr>
        <p:spPr>
          <a:xfrm>
            <a:off x="377796" y="478393"/>
            <a:ext cx="8334404"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
        <p:nvSpPr>
          <p:cNvPr id="2" name="Text Placeholder 7">
            <a:extLst>
              <a:ext uri="{FF2B5EF4-FFF2-40B4-BE49-F238E27FC236}">
                <a16:creationId xmlns:a16="http://schemas.microsoft.com/office/drawing/2014/main" id="{96599FBA-00EE-9FC9-C6AE-957A1FBE2A2A}"/>
              </a:ext>
            </a:extLst>
          </p:cNvPr>
          <p:cNvSpPr>
            <a:spLocks noGrp="1"/>
          </p:cNvSpPr>
          <p:nvPr>
            <p:ph type="body" sz="quarter" idx="28"/>
          </p:nvPr>
        </p:nvSpPr>
        <p:spPr>
          <a:xfrm>
            <a:off x="405652" y="264755"/>
            <a:ext cx="8291660" cy="209645"/>
          </a:xfrm>
        </p:spPr>
        <p:txBody>
          <a:bodyPr>
            <a:norm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240761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hree picture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D73C82-2E05-68BD-0D34-EB15273DF1A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6372" y="1328286"/>
            <a:ext cx="265866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02335" y="3750625"/>
            <a:ext cx="2633806"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876FF5CB-652C-4EF5-8D7D-45EF9A0D3754}"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2" name="Picture Placeholder 6">
            <a:extLst>
              <a:ext uri="{FF2B5EF4-FFF2-40B4-BE49-F238E27FC236}">
                <a16:creationId xmlns:a16="http://schemas.microsoft.com/office/drawing/2014/main" id="{79185F83-F4F8-4CC6-9864-49F85A14F797}"/>
              </a:ext>
            </a:extLst>
          </p:cNvPr>
          <p:cNvSpPr>
            <a:spLocks noGrp="1"/>
          </p:cNvSpPr>
          <p:nvPr>
            <p:ph type="pic" sz="quarter" idx="25" hasCustomPrompt="1"/>
          </p:nvPr>
        </p:nvSpPr>
        <p:spPr>
          <a:xfrm>
            <a:off x="3223980" y="1328286"/>
            <a:ext cx="265866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3" name="Text Placeholder 13">
            <a:extLst>
              <a:ext uri="{FF2B5EF4-FFF2-40B4-BE49-F238E27FC236}">
                <a16:creationId xmlns:a16="http://schemas.microsoft.com/office/drawing/2014/main" id="{B7581123-CB73-45BD-9E0E-55DBD6CEE201}"/>
              </a:ext>
            </a:extLst>
          </p:cNvPr>
          <p:cNvSpPr>
            <a:spLocks noGrp="1"/>
          </p:cNvSpPr>
          <p:nvPr>
            <p:ph type="body" sz="quarter" idx="26"/>
          </p:nvPr>
        </p:nvSpPr>
        <p:spPr>
          <a:xfrm>
            <a:off x="3246839" y="3750625"/>
            <a:ext cx="2633806"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8" name="Picture Placeholder 6">
            <a:extLst>
              <a:ext uri="{FF2B5EF4-FFF2-40B4-BE49-F238E27FC236}">
                <a16:creationId xmlns:a16="http://schemas.microsoft.com/office/drawing/2014/main" id="{278D5683-75C8-4B17-BD42-8B921EC91553}"/>
              </a:ext>
            </a:extLst>
          </p:cNvPr>
          <p:cNvSpPr>
            <a:spLocks noGrp="1"/>
          </p:cNvSpPr>
          <p:nvPr>
            <p:ph type="pic" sz="quarter" idx="27" hasCustomPrompt="1"/>
          </p:nvPr>
        </p:nvSpPr>
        <p:spPr>
          <a:xfrm>
            <a:off x="6035760" y="1328286"/>
            <a:ext cx="265866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9" name="Text Placeholder 13">
            <a:extLst>
              <a:ext uri="{FF2B5EF4-FFF2-40B4-BE49-F238E27FC236}">
                <a16:creationId xmlns:a16="http://schemas.microsoft.com/office/drawing/2014/main" id="{D0558873-DBCF-4558-9065-69C40D5B7C90}"/>
              </a:ext>
            </a:extLst>
          </p:cNvPr>
          <p:cNvSpPr>
            <a:spLocks noGrp="1"/>
          </p:cNvSpPr>
          <p:nvPr>
            <p:ph type="body" sz="quarter" idx="28"/>
          </p:nvPr>
        </p:nvSpPr>
        <p:spPr>
          <a:xfrm>
            <a:off x="6058619" y="3750625"/>
            <a:ext cx="2633806"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1" name="Title 1">
            <a:extLst>
              <a:ext uri="{FF2B5EF4-FFF2-40B4-BE49-F238E27FC236}">
                <a16:creationId xmlns:a16="http://schemas.microsoft.com/office/drawing/2014/main" id="{47AD72A1-BE83-8FFA-C459-8AA200E916A8}"/>
              </a:ext>
            </a:extLst>
          </p:cNvPr>
          <p:cNvSpPr>
            <a:spLocks noGrp="1"/>
          </p:cNvSpPr>
          <p:nvPr>
            <p:ph type="title"/>
          </p:nvPr>
        </p:nvSpPr>
        <p:spPr>
          <a:xfrm>
            <a:off x="377795" y="478393"/>
            <a:ext cx="8314629"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
        <p:nvSpPr>
          <p:cNvPr id="2" name="Text Placeholder 7">
            <a:extLst>
              <a:ext uri="{FF2B5EF4-FFF2-40B4-BE49-F238E27FC236}">
                <a16:creationId xmlns:a16="http://schemas.microsoft.com/office/drawing/2014/main" id="{3D6C2D85-8495-7EC9-EBD3-76E373EA8FBD}"/>
              </a:ext>
            </a:extLst>
          </p:cNvPr>
          <p:cNvSpPr>
            <a:spLocks noGrp="1"/>
          </p:cNvSpPr>
          <p:nvPr>
            <p:ph type="body" sz="quarter" idx="29"/>
          </p:nvPr>
        </p:nvSpPr>
        <p:spPr>
          <a:xfrm>
            <a:off x="402336" y="264755"/>
            <a:ext cx="8290090" cy="209645"/>
          </a:xfrm>
        </p:spPr>
        <p:txBody>
          <a:bodyPr>
            <a:norm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274780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_Text_two_box">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2" name="Rectangle 11">
            <a:extLst>
              <a:ext uri="{FF2B5EF4-FFF2-40B4-BE49-F238E27FC236}">
                <a16:creationId xmlns:a16="http://schemas.microsoft.com/office/drawing/2014/main" id="{AA87A132-B30E-A0A2-406B-FDC811668E44}"/>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A16D7E68-5738-43D7-BCE9-65312474124E}"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8" name="Text Placeholder 13">
            <a:extLst>
              <a:ext uri="{FF2B5EF4-FFF2-40B4-BE49-F238E27FC236}">
                <a16:creationId xmlns:a16="http://schemas.microsoft.com/office/drawing/2014/main" id="{E21B429A-7F7F-4165-BB21-374E86F056BF}"/>
              </a:ext>
            </a:extLst>
          </p:cNvPr>
          <p:cNvSpPr>
            <a:spLocks noGrp="1"/>
          </p:cNvSpPr>
          <p:nvPr>
            <p:ph type="body" sz="quarter" idx="19"/>
          </p:nvPr>
        </p:nvSpPr>
        <p:spPr>
          <a:xfrm>
            <a:off x="406372"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637328"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2" name="Title 1"/>
          <p:cNvSpPr>
            <a:spLocks noGrp="1"/>
          </p:cNvSpPr>
          <p:nvPr>
            <p:ph type="title"/>
          </p:nvPr>
        </p:nvSpPr>
        <p:spPr>
          <a:xfrm>
            <a:off x="406372" y="479425"/>
            <a:ext cx="8292380" cy="485192"/>
          </a:xfrm>
        </p:spPr>
        <p:txBody>
          <a:bodyPr wrap="square">
            <a:spAutoFit/>
          </a:bodyPr>
          <a:lstStyle>
            <a:lvl1pPr>
              <a:lnSpc>
                <a:spcPts val="3500"/>
              </a:lnSpc>
              <a:defRPr sz="3300">
                <a:solidFill>
                  <a:schemeClr val="bg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59670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hree picture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D73C82-2E05-68BD-0D34-EB15273DF1A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2336" y="1073845"/>
            <a:ext cx="2008030" cy="1270683"/>
          </a:xfrm>
          <a:solidFill>
            <a:schemeClr val="tx1"/>
          </a:solidFill>
        </p:spPr>
        <p:txBody>
          <a:bodyPr anchor="ctr" anchorCtr="0">
            <a:normAutofit/>
          </a:bodyPr>
          <a:lstStyle>
            <a:lvl1pPr marL="0" indent="0" algn="ctr">
              <a:buNone/>
              <a:defRPr sz="1100">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399947" y="2405120"/>
            <a:ext cx="1989258" cy="514654"/>
          </a:xfrm>
        </p:spPr>
        <p:txBody>
          <a:bodyPr>
            <a:normAutofit/>
          </a:bodyPr>
          <a:lstStyle>
            <a:lvl1pPr marL="0" indent="0">
              <a:buFont typeface="Arial" panose="020B0604020202020204" pitchFamily="34" charset="0"/>
              <a:buNone/>
              <a:defRPr lang="en-GB" sz="1200" b="1" kern="1200" baseline="0" noProof="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marL="0" lvl="0" indent="0" algn="l" defTabSz="914400" rtl="0" eaLnBrk="1" latinLnBrk="0" hangingPunct="1">
              <a:spcBef>
                <a:spcPts val="0"/>
              </a:spcBef>
              <a:spcAft>
                <a:spcPts val="0"/>
              </a:spcAft>
              <a:buClr>
                <a:schemeClr val="tx1"/>
              </a:buClr>
              <a:buFont typeface="Arial" panose="020B0604020202020204" pitchFamily="34" charset="0"/>
              <a:buNone/>
            </a:pPr>
            <a:r>
              <a:rPr lang="en-GB"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85D12858-F8F7-46F0-BADA-5F02325C67F5}"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2" name="Picture Placeholder 6">
            <a:extLst>
              <a:ext uri="{FF2B5EF4-FFF2-40B4-BE49-F238E27FC236}">
                <a16:creationId xmlns:a16="http://schemas.microsoft.com/office/drawing/2014/main" id="{79185F83-F4F8-4CC6-9864-49F85A14F797}"/>
              </a:ext>
            </a:extLst>
          </p:cNvPr>
          <p:cNvSpPr>
            <a:spLocks noGrp="1"/>
          </p:cNvSpPr>
          <p:nvPr>
            <p:ph type="pic" sz="quarter" idx="25" hasCustomPrompt="1"/>
          </p:nvPr>
        </p:nvSpPr>
        <p:spPr>
          <a:xfrm>
            <a:off x="2507772" y="1073845"/>
            <a:ext cx="2008030" cy="1270683"/>
          </a:xfrm>
          <a:solidFill>
            <a:schemeClr val="tx1"/>
          </a:solidFill>
        </p:spPr>
        <p:txBody>
          <a:bodyPr anchor="ctr" anchorCtr="0">
            <a:normAutofit/>
          </a:bodyPr>
          <a:lstStyle>
            <a:lvl1pPr marL="0" indent="0" algn="ctr">
              <a:buNone/>
              <a:defRPr sz="1100">
                <a:solidFill>
                  <a:schemeClr val="bg1"/>
                </a:solidFill>
              </a:defRPr>
            </a:lvl1pPr>
          </a:lstStyle>
          <a:p>
            <a:r>
              <a:rPr lang="en-GB" noProof="0"/>
              <a:t>Click here to add image</a:t>
            </a:r>
          </a:p>
        </p:txBody>
      </p:sp>
      <p:sp>
        <p:nvSpPr>
          <p:cNvPr id="13" name="Text Placeholder 13">
            <a:extLst>
              <a:ext uri="{FF2B5EF4-FFF2-40B4-BE49-F238E27FC236}">
                <a16:creationId xmlns:a16="http://schemas.microsoft.com/office/drawing/2014/main" id="{B7581123-CB73-45BD-9E0E-55DBD6CEE201}"/>
              </a:ext>
            </a:extLst>
          </p:cNvPr>
          <p:cNvSpPr>
            <a:spLocks noGrp="1"/>
          </p:cNvSpPr>
          <p:nvPr>
            <p:ph type="body" sz="quarter" idx="26"/>
          </p:nvPr>
        </p:nvSpPr>
        <p:spPr>
          <a:xfrm>
            <a:off x="2532279" y="2405120"/>
            <a:ext cx="1989258" cy="514654"/>
          </a:xfrm>
        </p:spPr>
        <p:txBody>
          <a:bodyPr>
            <a:normAutofit/>
          </a:bodyPr>
          <a:lstStyle>
            <a:lvl1pPr marL="0" indent="0">
              <a:buFont typeface="Arial" panose="020B0604020202020204" pitchFamily="34" charset="0"/>
              <a:buNone/>
              <a:defRPr lang="en-GB" sz="1200" b="1" kern="1200" baseline="0" noProof="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marL="0" lvl="0" indent="0" algn="l" defTabSz="914400" rtl="0" eaLnBrk="1" latinLnBrk="0" hangingPunct="1">
              <a:spcBef>
                <a:spcPts val="0"/>
              </a:spcBef>
              <a:spcAft>
                <a:spcPts val="0"/>
              </a:spcAft>
              <a:buClr>
                <a:schemeClr val="tx1"/>
              </a:buClr>
              <a:buFont typeface="Arial" panose="020B0604020202020204" pitchFamily="34" charset="0"/>
              <a:buNone/>
            </a:pPr>
            <a:r>
              <a:rPr lang="en-GB" noProof="0"/>
              <a:t>Click to edit Master text styles</a:t>
            </a:r>
          </a:p>
        </p:txBody>
      </p:sp>
      <p:sp>
        <p:nvSpPr>
          <p:cNvPr id="18" name="Picture Placeholder 6">
            <a:extLst>
              <a:ext uri="{FF2B5EF4-FFF2-40B4-BE49-F238E27FC236}">
                <a16:creationId xmlns:a16="http://schemas.microsoft.com/office/drawing/2014/main" id="{278D5683-75C8-4B17-BD42-8B921EC91553}"/>
              </a:ext>
            </a:extLst>
          </p:cNvPr>
          <p:cNvSpPr>
            <a:spLocks noGrp="1"/>
          </p:cNvSpPr>
          <p:nvPr>
            <p:ph type="pic" sz="quarter" idx="27" hasCustomPrompt="1"/>
          </p:nvPr>
        </p:nvSpPr>
        <p:spPr>
          <a:xfrm>
            <a:off x="4596083" y="1073845"/>
            <a:ext cx="2008030" cy="1270683"/>
          </a:xfrm>
          <a:solidFill>
            <a:schemeClr val="tx1"/>
          </a:solidFill>
        </p:spPr>
        <p:txBody>
          <a:bodyPr anchor="ctr" anchorCtr="0">
            <a:normAutofit/>
          </a:bodyPr>
          <a:lstStyle>
            <a:lvl1pPr marL="0" indent="0" algn="ctr">
              <a:buNone/>
              <a:defRPr sz="1100">
                <a:solidFill>
                  <a:schemeClr val="bg1"/>
                </a:solidFill>
              </a:defRPr>
            </a:lvl1pPr>
          </a:lstStyle>
          <a:p>
            <a:r>
              <a:rPr lang="en-GB" noProof="0"/>
              <a:t>Click here to add image</a:t>
            </a:r>
          </a:p>
        </p:txBody>
      </p:sp>
      <p:sp>
        <p:nvSpPr>
          <p:cNvPr id="19" name="Text Placeholder 13">
            <a:extLst>
              <a:ext uri="{FF2B5EF4-FFF2-40B4-BE49-F238E27FC236}">
                <a16:creationId xmlns:a16="http://schemas.microsoft.com/office/drawing/2014/main" id="{D0558873-DBCF-4558-9065-69C40D5B7C90}"/>
              </a:ext>
            </a:extLst>
          </p:cNvPr>
          <p:cNvSpPr>
            <a:spLocks noGrp="1"/>
          </p:cNvSpPr>
          <p:nvPr>
            <p:ph type="body" sz="quarter" idx="28"/>
          </p:nvPr>
        </p:nvSpPr>
        <p:spPr>
          <a:xfrm>
            <a:off x="4620590" y="2405120"/>
            <a:ext cx="1989258" cy="514654"/>
          </a:xfrm>
        </p:spPr>
        <p:txBody>
          <a:bodyPr>
            <a:normAutofit/>
          </a:bodyPr>
          <a:lstStyle>
            <a:lvl1pPr marL="0" indent="0">
              <a:buFont typeface="Arial" panose="020B0604020202020204" pitchFamily="34" charset="0"/>
              <a:buNone/>
              <a:defRPr lang="en-GB" sz="1200" b="1" kern="1200" baseline="0" noProof="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marL="0" lvl="0" indent="0" algn="l" defTabSz="914400" rtl="0" eaLnBrk="1" latinLnBrk="0" hangingPunct="1">
              <a:spcBef>
                <a:spcPts val="0"/>
              </a:spcBef>
              <a:spcAft>
                <a:spcPts val="0"/>
              </a:spcAft>
              <a:buClr>
                <a:schemeClr val="tx1"/>
              </a:buClr>
              <a:buFont typeface="Arial" panose="020B0604020202020204" pitchFamily="34" charset="0"/>
              <a:buNone/>
            </a:pPr>
            <a:r>
              <a:rPr lang="en-GB" noProof="0"/>
              <a:t>Click to edit Master text styles</a:t>
            </a:r>
          </a:p>
        </p:txBody>
      </p:sp>
      <p:sp>
        <p:nvSpPr>
          <p:cNvPr id="21" name="Title 1">
            <a:extLst>
              <a:ext uri="{FF2B5EF4-FFF2-40B4-BE49-F238E27FC236}">
                <a16:creationId xmlns:a16="http://schemas.microsoft.com/office/drawing/2014/main" id="{47AD72A1-BE83-8FFA-C459-8AA200E916A8}"/>
              </a:ext>
            </a:extLst>
          </p:cNvPr>
          <p:cNvSpPr>
            <a:spLocks noGrp="1"/>
          </p:cNvSpPr>
          <p:nvPr>
            <p:ph type="title"/>
          </p:nvPr>
        </p:nvSpPr>
        <p:spPr>
          <a:xfrm>
            <a:off x="377795" y="478393"/>
            <a:ext cx="8314629"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
        <p:nvSpPr>
          <p:cNvPr id="6" name="Picture Placeholder 6">
            <a:extLst>
              <a:ext uri="{FF2B5EF4-FFF2-40B4-BE49-F238E27FC236}">
                <a16:creationId xmlns:a16="http://schemas.microsoft.com/office/drawing/2014/main" id="{09B7C008-6DE2-B809-30FB-F7A7BBA77012}"/>
              </a:ext>
            </a:extLst>
          </p:cNvPr>
          <p:cNvSpPr>
            <a:spLocks noGrp="1"/>
          </p:cNvSpPr>
          <p:nvPr>
            <p:ph type="pic" sz="quarter" idx="30" hasCustomPrompt="1"/>
          </p:nvPr>
        </p:nvSpPr>
        <p:spPr>
          <a:xfrm>
            <a:off x="6684394" y="1073845"/>
            <a:ext cx="2008030" cy="1270683"/>
          </a:xfrm>
          <a:solidFill>
            <a:schemeClr val="tx1"/>
          </a:solidFill>
        </p:spPr>
        <p:txBody>
          <a:bodyPr anchor="ctr" anchorCtr="0">
            <a:normAutofit/>
          </a:bodyPr>
          <a:lstStyle>
            <a:lvl1pPr marL="0" indent="0" algn="ctr">
              <a:buNone/>
              <a:defRPr sz="1100">
                <a:solidFill>
                  <a:schemeClr val="bg1"/>
                </a:solidFill>
              </a:defRPr>
            </a:lvl1pPr>
          </a:lstStyle>
          <a:p>
            <a:r>
              <a:rPr lang="en-GB" noProof="0"/>
              <a:t>Click here to add image</a:t>
            </a:r>
          </a:p>
        </p:txBody>
      </p:sp>
      <p:sp>
        <p:nvSpPr>
          <p:cNvPr id="8" name="Text Placeholder 13">
            <a:extLst>
              <a:ext uri="{FF2B5EF4-FFF2-40B4-BE49-F238E27FC236}">
                <a16:creationId xmlns:a16="http://schemas.microsoft.com/office/drawing/2014/main" id="{B2E73E3E-38AE-E5DB-5BD4-5576337BEDA6}"/>
              </a:ext>
            </a:extLst>
          </p:cNvPr>
          <p:cNvSpPr>
            <a:spLocks noGrp="1"/>
          </p:cNvSpPr>
          <p:nvPr>
            <p:ph type="body" sz="quarter" idx="31"/>
          </p:nvPr>
        </p:nvSpPr>
        <p:spPr>
          <a:xfrm>
            <a:off x="6708901" y="2405120"/>
            <a:ext cx="1989258" cy="514654"/>
          </a:xfrm>
        </p:spPr>
        <p:txBody>
          <a:bodyPr>
            <a:normAutofit/>
          </a:bodyPr>
          <a:lstStyle>
            <a:lvl1pPr marL="0" indent="0">
              <a:buFont typeface="Arial" panose="020B0604020202020204" pitchFamily="34" charset="0"/>
              <a:buNone/>
              <a:defRPr lang="en-GB" sz="1200" b="1" kern="1200" baseline="0" noProof="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marL="0" lvl="0" indent="0" algn="l" defTabSz="914400" rtl="0" eaLnBrk="1" latinLnBrk="0" hangingPunct="1">
              <a:spcBef>
                <a:spcPts val="0"/>
              </a:spcBef>
              <a:spcAft>
                <a:spcPts val="0"/>
              </a:spcAft>
              <a:buClr>
                <a:schemeClr val="tx1"/>
              </a:buClr>
              <a:buFont typeface="Arial" panose="020B0604020202020204" pitchFamily="34" charset="0"/>
              <a:buNone/>
            </a:pPr>
            <a:r>
              <a:rPr lang="en-GB" noProof="0"/>
              <a:t>Click to edit Master text styles</a:t>
            </a:r>
          </a:p>
        </p:txBody>
      </p:sp>
      <p:sp>
        <p:nvSpPr>
          <p:cNvPr id="17" name="Text Placeholder 16">
            <a:extLst>
              <a:ext uri="{FF2B5EF4-FFF2-40B4-BE49-F238E27FC236}">
                <a16:creationId xmlns:a16="http://schemas.microsoft.com/office/drawing/2014/main" id="{5789BD6D-1B59-1623-5E84-034CD866BA62}"/>
              </a:ext>
            </a:extLst>
          </p:cNvPr>
          <p:cNvSpPr>
            <a:spLocks noGrp="1"/>
          </p:cNvSpPr>
          <p:nvPr>
            <p:ph type="body" sz="quarter" idx="36"/>
          </p:nvPr>
        </p:nvSpPr>
        <p:spPr>
          <a:xfrm>
            <a:off x="399947" y="2919775"/>
            <a:ext cx="1989258" cy="1463314"/>
          </a:xfrm>
        </p:spPr>
        <p:txBody>
          <a:bodyPr>
            <a:normAutofit/>
          </a:bodyPr>
          <a:lstStyle>
            <a:lvl1pPr marL="144000" indent="-144000">
              <a:spcAft>
                <a:spcPts val="300"/>
              </a:spcAft>
              <a:defRPr sz="1000"/>
            </a:lvl1pPr>
          </a:lstStyle>
          <a:p>
            <a:pPr lvl="0"/>
            <a:r>
              <a:rPr lang="en-US"/>
              <a:t>Click to edit Master text styles</a:t>
            </a:r>
            <a:endParaRPr lang="en-GB"/>
          </a:p>
        </p:txBody>
      </p:sp>
      <p:sp>
        <p:nvSpPr>
          <p:cNvPr id="22" name="Text Placeholder 16">
            <a:extLst>
              <a:ext uri="{FF2B5EF4-FFF2-40B4-BE49-F238E27FC236}">
                <a16:creationId xmlns:a16="http://schemas.microsoft.com/office/drawing/2014/main" id="{2BE6C30B-1BDE-02DA-9872-F7196A00649B}"/>
              </a:ext>
            </a:extLst>
          </p:cNvPr>
          <p:cNvSpPr>
            <a:spLocks noGrp="1"/>
          </p:cNvSpPr>
          <p:nvPr>
            <p:ph type="body" sz="quarter" idx="37"/>
          </p:nvPr>
        </p:nvSpPr>
        <p:spPr>
          <a:xfrm>
            <a:off x="2533547" y="2919775"/>
            <a:ext cx="1989258" cy="1463314"/>
          </a:xfrm>
        </p:spPr>
        <p:txBody>
          <a:bodyPr>
            <a:normAutofit/>
          </a:bodyPr>
          <a:lstStyle>
            <a:lvl1pPr marL="144000" indent="-144000">
              <a:spcAft>
                <a:spcPts val="300"/>
              </a:spcAft>
              <a:defRPr sz="1000"/>
            </a:lvl1pPr>
          </a:lstStyle>
          <a:p>
            <a:pPr lvl="0"/>
            <a:r>
              <a:rPr lang="en-US"/>
              <a:t>Click to edit Master text styles</a:t>
            </a:r>
            <a:endParaRPr lang="en-GB"/>
          </a:p>
        </p:txBody>
      </p:sp>
      <p:sp>
        <p:nvSpPr>
          <p:cNvPr id="23" name="Text Placeholder 16">
            <a:extLst>
              <a:ext uri="{FF2B5EF4-FFF2-40B4-BE49-F238E27FC236}">
                <a16:creationId xmlns:a16="http://schemas.microsoft.com/office/drawing/2014/main" id="{C366023D-AA46-4D00-B711-42C204DA53EF}"/>
              </a:ext>
            </a:extLst>
          </p:cNvPr>
          <p:cNvSpPr>
            <a:spLocks noGrp="1"/>
          </p:cNvSpPr>
          <p:nvPr>
            <p:ph type="body" sz="quarter" idx="38"/>
          </p:nvPr>
        </p:nvSpPr>
        <p:spPr>
          <a:xfrm>
            <a:off x="4629047" y="2919775"/>
            <a:ext cx="1989258" cy="1463314"/>
          </a:xfrm>
        </p:spPr>
        <p:txBody>
          <a:bodyPr>
            <a:normAutofit/>
          </a:bodyPr>
          <a:lstStyle>
            <a:lvl1pPr marL="144000" indent="-144000">
              <a:spcAft>
                <a:spcPts val="300"/>
              </a:spcAft>
              <a:defRPr sz="1000"/>
            </a:lvl1pPr>
          </a:lstStyle>
          <a:p>
            <a:pPr lvl="0"/>
            <a:r>
              <a:rPr lang="en-US"/>
              <a:t>Click to edit Master text styles</a:t>
            </a:r>
            <a:endParaRPr lang="en-GB"/>
          </a:p>
        </p:txBody>
      </p:sp>
      <p:sp>
        <p:nvSpPr>
          <p:cNvPr id="24" name="Text Placeholder 16">
            <a:extLst>
              <a:ext uri="{FF2B5EF4-FFF2-40B4-BE49-F238E27FC236}">
                <a16:creationId xmlns:a16="http://schemas.microsoft.com/office/drawing/2014/main" id="{5DA2D122-FEBD-D5A6-5C5E-ABA0C4BE108A}"/>
              </a:ext>
            </a:extLst>
          </p:cNvPr>
          <p:cNvSpPr>
            <a:spLocks noGrp="1"/>
          </p:cNvSpPr>
          <p:nvPr>
            <p:ph type="body" sz="quarter" idx="39"/>
          </p:nvPr>
        </p:nvSpPr>
        <p:spPr>
          <a:xfrm>
            <a:off x="6715022" y="2919775"/>
            <a:ext cx="1989258" cy="1463314"/>
          </a:xfrm>
        </p:spPr>
        <p:txBody>
          <a:bodyPr>
            <a:normAutofit/>
          </a:bodyPr>
          <a:lstStyle>
            <a:lvl1pPr marL="144000" indent="-144000">
              <a:spcAft>
                <a:spcPts val="300"/>
              </a:spcAft>
              <a:defRPr sz="1000"/>
            </a:lvl1pPr>
          </a:lstStyle>
          <a:p>
            <a:pPr lvl="0"/>
            <a:r>
              <a:rPr lang="en-US"/>
              <a:t>Click to edit Master text styles</a:t>
            </a:r>
            <a:endParaRPr lang="en-GB"/>
          </a:p>
        </p:txBody>
      </p:sp>
      <p:sp>
        <p:nvSpPr>
          <p:cNvPr id="25" name="Text Placeholder 7">
            <a:extLst>
              <a:ext uri="{FF2B5EF4-FFF2-40B4-BE49-F238E27FC236}">
                <a16:creationId xmlns:a16="http://schemas.microsoft.com/office/drawing/2014/main" id="{C7FFC568-0C22-E0CE-1CE0-F5E62D0E09C6}"/>
              </a:ext>
            </a:extLst>
          </p:cNvPr>
          <p:cNvSpPr>
            <a:spLocks noGrp="1"/>
          </p:cNvSpPr>
          <p:nvPr>
            <p:ph type="body" sz="quarter" idx="29"/>
          </p:nvPr>
        </p:nvSpPr>
        <p:spPr>
          <a:xfrm>
            <a:off x="402336" y="264755"/>
            <a:ext cx="8290090" cy="209645"/>
          </a:xfrm>
        </p:spPr>
        <p:txBody>
          <a:bodyPr>
            <a:norm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35680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Eight pictures">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CA87C5D-7BC7-27A2-2987-8BC9C99B72A7}"/>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6372" y="120075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02335" y="242302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E24609A2-8885-4E3D-BFEC-9F7F122E11C5}"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28" name="Picture Placeholder 6">
            <a:extLst>
              <a:ext uri="{FF2B5EF4-FFF2-40B4-BE49-F238E27FC236}">
                <a16:creationId xmlns:a16="http://schemas.microsoft.com/office/drawing/2014/main" id="{58E1A09A-AE34-419F-8FFE-0BDD4B8D067B}"/>
              </a:ext>
            </a:extLst>
          </p:cNvPr>
          <p:cNvSpPr>
            <a:spLocks noGrp="1"/>
          </p:cNvSpPr>
          <p:nvPr>
            <p:ph type="pic" sz="quarter" idx="25" hasCustomPrompt="1"/>
          </p:nvPr>
        </p:nvSpPr>
        <p:spPr>
          <a:xfrm>
            <a:off x="2509836" y="120075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29" name="Text Placeholder 13">
            <a:extLst>
              <a:ext uri="{FF2B5EF4-FFF2-40B4-BE49-F238E27FC236}">
                <a16:creationId xmlns:a16="http://schemas.microsoft.com/office/drawing/2014/main" id="{22640E8F-240B-4C64-901E-D811D6904FB8}"/>
              </a:ext>
            </a:extLst>
          </p:cNvPr>
          <p:cNvSpPr>
            <a:spLocks noGrp="1"/>
          </p:cNvSpPr>
          <p:nvPr>
            <p:ph type="body" sz="quarter" idx="26"/>
          </p:nvPr>
        </p:nvSpPr>
        <p:spPr>
          <a:xfrm>
            <a:off x="2521587" y="242302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32" name="Picture Placeholder 6">
            <a:extLst>
              <a:ext uri="{FF2B5EF4-FFF2-40B4-BE49-F238E27FC236}">
                <a16:creationId xmlns:a16="http://schemas.microsoft.com/office/drawing/2014/main" id="{37152F88-475C-4CA6-9E4D-EA23739A2878}"/>
              </a:ext>
            </a:extLst>
          </p:cNvPr>
          <p:cNvSpPr>
            <a:spLocks noGrp="1"/>
          </p:cNvSpPr>
          <p:nvPr>
            <p:ph type="pic" sz="quarter" idx="27" hasCustomPrompt="1"/>
          </p:nvPr>
        </p:nvSpPr>
        <p:spPr>
          <a:xfrm>
            <a:off x="4613300" y="120075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33" name="Text Placeholder 13">
            <a:extLst>
              <a:ext uri="{FF2B5EF4-FFF2-40B4-BE49-F238E27FC236}">
                <a16:creationId xmlns:a16="http://schemas.microsoft.com/office/drawing/2014/main" id="{ACF4E00F-5A93-4674-A82D-3F11B98EF8FD}"/>
              </a:ext>
            </a:extLst>
          </p:cNvPr>
          <p:cNvSpPr>
            <a:spLocks noGrp="1"/>
          </p:cNvSpPr>
          <p:nvPr>
            <p:ph type="body" sz="quarter" idx="28"/>
          </p:nvPr>
        </p:nvSpPr>
        <p:spPr>
          <a:xfrm>
            <a:off x="4620667" y="242302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36" name="Picture Placeholder 6">
            <a:extLst>
              <a:ext uri="{FF2B5EF4-FFF2-40B4-BE49-F238E27FC236}">
                <a16:creationId xmlns:a16="http://schemas.microsoft.com/office/drawing/2014/main" id="{968F3BF4-1C86-4F92-A50E-776D5D406C83}"/>
              </a:ext>
            </a:extLst>
          </p:cNvPr>
          <p:cNvSpPr>
            <a:spLocks noGrp="1"/>
          </p:cNvSpPr>
          <p:nvPr>
            <p:ph type="pic" sz="quarter" idx="29" hasCustomPrompt="1"/>
          </p:nvPr>
        </p:nvSpPr>
        <p:spPr>
          <a:xfrm>
            <a:off x="6716763" y="120075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37" name="Text Placeholder 13">
            <a:extLst>
              <a:ext uri="{FF2B5EF4-FFF2-40B4-BE49-F238E27FC236}">
                <a16:creationId xmlns:a16="http://schemas.microsoft.com/office/drawing/2014/main" id="{4978DDCF-4E93-4292-936F-8C17FAC8A775}"/>
              </a:ext>
            </a:extLst>
          </p:cNvPr>
          <p:cNvSpPr>
            <a:spLocks noGrp="1"/>
          </p:cNvSpPr>
          <p:nvPr>
            <p:ph type="body" sz="quarter" idx="30"/>
          </p:nvPr>
        </p:nvSpPr>
        <p:spPr>
          <a:xfrm>
            <a:off x="6732898" y="242302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40" name="Picture Placeholder 6">
            <a:extLst>
              <a:ext uri="{FF2B5EF4-FFF2-40B4-BE49-F238E27FC236}">
                <a16:creationId xmlns:a16="http://schemas.microsoft.com/office/drawing/2014/main" id="{9D5E5682-8CC4-47EE-B7EE-0A7CBBE8B2FF}"/>
              </a:ext>
            </a:extLst>
          </p:cNvPr>
          <p:cNvSpPr>
            <a:spLocks noGrp="1"/>
          </p:cNvSpPr>
          <p:nvPr>
            <p:ph type="pic" sz="quarter" idx="31" hasCustomPrompt="1"/>
          </p:nvPr>
        </p:nvSpPr>
        <p:spPr>
          <a:xfrm>
            <a:off x="406372" y="283577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41" name="Text Placeholder 13">
            <a:extLst>
              <a:ext uri="{FF2B5EF4-FFF2-40B4-BE49-F238E27FC236}">
                <a16:creationId xmlns:a16="http://schemas.microsoft.com/office/drawing/2014/main" id="{4F86F47D-9657-49C1-857F-C4A6515AF95C}"/>
              </a:ext>
            </a:extLst>
          </p:cNvPr>
          <p:cNvSpPr>
            <a:spLocks noGrp="1"/>
          </p:cNvSpPr>
          <p:nvPr>
            <p:ph type="body" sz="quarter" idx="32"/>
          </p:nvPr>
        </p:nvSpPr>
        <p:spPr>
          <a:xfrm>
            <a:off x="402335" y="405804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42" name="Picture Placeholder 6">
            <a:extLst>
              <a:ext uri="{FF2B5EF4-FFF2-40B4-BE49-F238E27FC236}">
                <a16:creationId xmlns:a16="http://schemas.microsoft.com/office/drawing/2014/main" id="{153AE089-19BC-427A-8F1A-F1B401A2AD79}"/>
              </a:ext>
            </a:extLst>
          </p:cNvPr>
          <p:cNvSpPr>
            <a:spLocks noGrp="1"/>
          </p:cNvSpPr>
          <p:nvPr>
            <p:ph type="pic" sz="quarter" idx="33" hasCustomPrompt="1"/>
          </p:nvPr>
        </p:nvSpPr>
        <p:spPr>
          <a:xfrm>
            <a:off x="2509836" y="283577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43" name="Text Placeholder 13">
            <a:extLst>
              <a:ext uri="{FF2B5EF4-FFF2-40B4-BE49-F238E27FC236}">
                <a16:creationId xmlns:a16="http://schemas.microsoft.com/office/drawing/2014/main" id="{0F1A6A70-3E25-4A1B-942D-7D07DAE9F0B3}"/>
              </a:ext>
            </a:extLst>
          </p:cNvPr>
          <p:cNvSpPr>
            <a:spLocks noGrp="1"/>
          </p:cNvSpPr>
          <p:nvPr>
            <p:ph type="body" sz="quarter" idx="34"/>
          </p:nvPr>
        </p:nvSpPr>
        <p:spPr>
          <a:xfrm>
            <a:off x="2514863" y="405804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44" name="Picture Placeholder 6">
            <a:extLst>
              <a:ext uri="{FF2B5EF4-FFF2-40B4-BE49-F238E27FC236}">
                <a16:creationId xmlns:a16="http://schemas.microsoft.com/office/drawing/2014/main" id="{E8F20420-5043-474D-B231-82BCEDD4C433}"/>
              </a:ext>
            </a:extLst>
          </p:cNvPr>
          <p:cNvSpPr>
            <a:spLocks noGrp="1"/>
          </p:cNvSpPr>
          <p:nvPr>
            <p:ph type="pic" sz="quarter" idx="35" hasCustomPrompt="1"/>
          </p:nvPr>
        </p:nvSpPr>
        <p:spPr>
          <a:xfrm>
            <a:off x="4613300" y="283577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45" name="Text Placeholder 13">
            <a:extLst>
              <a:ext uri="{FF2B5EF4-FFF2-40B4-BE49-F238E27FC236}">
                <a16:creationId xmlns:a16="http://schemas.microsoft.com/office/drawing/2014/main" id="{EDFF6BA1-1FAB-42D7-9980-4A0D2F2B2F86}"/>
              </a:ext>
            </a:extLst>
          </p:cNvPr>
          <p:cNvSpPr>
            <a:spLocks noGrp="1"/>
          </p:cNvSpPr>
          <p:nvPr>
            <p:ph type="body" sz="quarter" idx="36"/>
          </p:nvPr>
        </p:nvSpPr>
        <p:spPr>
          <a:xfrm>
            <a:off x="4620667" y="405804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46" name="Picture Placeholder 6">
            <a:extLst>
              <a:ext uri="{FF2B5EF4-FFF2-40B4-BE49-F238E27FC236}">
                <a16:creationId xmlns:a16="http://schemas.microsoft.com/office/drawing/2014/main" id="{BE70F744-F52D-4C96-BC37-007CC94F3671}"/>
              </a:ext>
            </a:extLst>
          </p:cNvPr>
          <p:cNvSpPr>
            <a:spLocks noGrp="1"/>
          </p:cNvSpPr>
          <p:nvPr>
            <p:ph type="pic" sz="quarter" idx="37" hasCustomPrompt="1"/>
          </p:nvPr>
        </p:nvSpPr>
        <p:spPr>
          <a:xfrm>
            <a:off x="6716763" y="283577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47" name="Text Placeholder 13">
            <a:extLst>
              <a:ext uri="{FF2B5EF4-FFF2-40B4-BE49-F238E27FC236}">
                <a16:creationId xmlns:a16="http://schemas.microsoft.com/office/drawing/2014/main" id="{E52AD286-0BB3-4B3D-B2D8-42C6B39B132E}"/>
              </a:ext>
            </a:extLst>
          </p:cNvPr>
          <p:cNvSpPr>
            <a:spLocks noGrp="1"/>
          </p:cNvSpPr>
          <p:nvPr>
            <p:ph type="body" sz="quarter" idx="38"/>
          </p:nvPr>
        </p:nvSpPr>
        <p:spPr>
          <a:xfrm>
            <a:off x="6726174" y="405804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6" name="Title 1">
            <a:extLst>
              <a:ext uri="{FF2B5EF4-FFF2-40B4-BE49-F238E27FC236}">
                <a16:creationId xmlns:a16="http://schemas.microsoft.com/office/drawing/2014/main" id="{15EA87D3-A7AB-64B1-3B32-822BFD0091F2}"/>
              </a:ext>
            </a:extLst>
          </p:cNvPr>
          <p:cNvSpPr>
            <a:spLocks noGrp="1"/>
          </p:cNvSpPr>
          <p:nvPr>
            <p:ph type="title"/>
          </p:nvPr>
        </p:nvSpPr>
        <p:spPr>
          <a:xfrm>
            <a:off x="377796" y="478393"/>
            <a:ext cx="8334108"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
        <p:nvSpPr>
          <p:cNvPr id="2" name="Text Placeholder 7">
            <a:extLst>
              <a:ext uri="{FF2B5EF4-FFF2-40B4-BE49-F238E27FC236}">
                <a16:creationId xmlns:a16="http://schemas.microsoft.com/office/drawing/2014/main" id="{FBACD8EE-62AD-24CF-25B0-6FA605B1CA10}"/>
              </a:ext>
            </a:extLst>
          </p:cNvPr>
          <p:cNvSpPr>
            <a:spLocks noGrp="1"/>
          </p:cNvSpPr>
          <p:nvPr>
            <p:ph type="body" sz="quarter" idx="39"/>
          </p:nvPr>
        </p:nvSpPr>
        <p:spPr>
          <a:xfrm>
            <a:off x="402336" y="264755"/>
            <a:ext cx="8309568" cy="209645"/>
          </a:xfrm>
        </p:spPr>
        <p:txBody>
          <a:bodyPr>
            <a:norm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121900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Small_Media_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6F770F-E7AE-68BF-A076-031DF7C6942F}"/>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5" name="Content Placeholder 7">
            <a:extLst>
              <a:ext uri="{FF2B5EF4-FFF2-40B4-BE49-F238E27FC236}">
                <a16:creationId xmlns:a16="http://schemas.microsoft.com/office/drawing/2014/main" id="{0B7D0393-4994-5256-5F9F-E5DD7580F73F}"/>
              </a:ext>
            </a:extLst>
          </p:cNvPr>
          <p:cNvSpPr>
            <a:spLocks noGrp="1"/>
          </p:cNvSpPr>
          <p:nvPr>
            <p:ph sz="quarter" idx="27"/>
          </p:nvPr>
        </p:nvSpPr>
        <p:spPr>
          <a:xfrm>
            <a:off x="400068" y="1341569"/>
            <a:ext cx="3012040" cy="2834283"/>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Media Placeholder 12">
            <a:extLst>
              <a:ext uri="{FF2B5EF4-FFF2-40B4-BE49-F238E27FC236}">
                <a16:creationId xmlns:a16="http://schemas.microsoft.com/office/drawing/2014/main" id="{5C18782C-DFE3-41F2-8214-FEE6B705B401}"/>
              </a:ext>
            </a:extLst>
          </p:cNvPr>
          <p:cNvSpPr>
            <a:spLocks noGrp="1"/>
          </p:cNvSpPr>
          <p:nvPr>
            <p:ph type="media" sz="quarter" idx="19" hasCustomPrompt="1"/>
          </p:nvPr>
        </p:nvSpPr>
        <p:spPr>
          <a:xfrm>
            <a:off x="3690004" y="1338582"/>
            <a:ext cx="5020308" cy="2823922"/>
          </a:xfrm>
          <a:solidFill>
            <a:schemeClr val="tx1"/>
          </a:solidFill>
        </p:spPr>
        <p:txBody>
          <a:bodyPr anchor="ctr" anchorCtr="0"/>
          <a:lstStyle>
            <a:lvl1pPr marL="0" indent="0" algn="ctr">
              <a:buNone/>
              <a:defRPr>
                <a:solidFill>
                  <a:schemeClr val="bg1"/>
                </a:solidFill>
              </a:defRPr>
            </a:lvl1pPr>
          </a:lstStyle>
          <a:p>
            <a:r>
              <a:rPr lang="en-GB" noProof="0"/>
              <a:t>Click to add media 16:9</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6D5EB228-4F01-4D5B-BBBB-34070300D5B2}"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2" name="Title 1">
            <a:extLst>
              <a:ext uri="{FF2B5EF4-FFF2-40B4-BE49-F238E27FC236}">
                <a16:creationId xmlns:a16="http://schemas.microsoft.com/office/drawing/2014/main" id="{DA3B0DEA-F8C7-A1ED-8A2C-77244D7191E4}"/>
              </a:ext>
            </a:extLst>
          </p:cNvPr>
          <p:cNvSpPr>
            <a:spLocks noGrp="1"/>
          </p:cNvSpPr>
          <p:nvPr>
            <p:ph type="title"/>
          </p:nvPr>
        </p:nvSpPr>
        <p:spPr>
          <a:xfrm>
            <a:off x="377795" y="478393"/>
            <a:ext cx="8332517"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
        <p:nvSpPr>
          <p:cNvPr id="2" name="Text Placeholder 7">
            <a:extLst>
              <a:ext uri="{FF2B5EF4-FFF2-40B4-BE49-F238E27FC236}">
                <a16:creationId xmlns:a16="http://schemas.microsoft.com/office/drawing/2014/main" id="{386279FF-4B0A-E9E8-ED84-3010AB463FD4}"/>
              </a:ext>
            </a:extLst>
          </p:cNvPr>
          <p:cNvSpPr>
            <a:spLocks noGrp="1"/>
          </p:cNvSpPr>
          <p:nvPr>
            <p:ph type="body" sz="quarter" idx="29"/>
          </p:nvPr>
        </p:nvSpPr>
        <p:spPr>
          <a:xfrm>
            <a:off x="402336" y="264755"/>
            <a:ext cx="8307976" cy="209645"/>
          </a:xfrm>
        </p:spPr>
        <p:txBody>
          <a:bodyPr>
            <a:norm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393408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ig_Medi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DD101-3653-7559-C142-246FBCD2E433}"/>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3" name="Media Placeholder 12">
            <a:extLst>
              <a:ext uri="{FF2B5EF4-FFF2-40B4-BE49-F238E27FC236}">
                <a16:creationId xmlns:a16="http://schemas.microsoft.com/office/drawing/2014/main" id="{5C18782C-DFE3-41F2-8214-FEE6B705B401}"/>
              </a:ext>
            </a:extLst>
          </p:cNvPr>
          <p:cNvSpPr>
            <a:spLocks noGrp="1"/>
          </p:cNvSpPr>
          <p:nvPr>
            <p:ph type="media" sz="quarter" idx="19" hasCustomPrompt="1"/>
          </p:nvPr>
        </p:nvSpPr>
        <p:spPr>
          <a:xfrm>
            <a:off x="590424" y="-9303"/>
            <a:ext cx="7963152" cy="4487375"/>
          </a:xfrm>
          <a:solidFill>
            <a:schemeClr val="tx1"/>
          </a:solidFill>
        </p:spPr>
        <p:txBody>
          <a:bodyPr anchor="ctr" anchorCtr="0"/>
          <a:lstStyle>
            <a:lvl1pPr marL="0" indent="0" algn="ctr">
              <a:buNone/>
              <a:defRPr>
                <a:solidFill>
                  <a:schemeClr val="bg1"/>
                </a:solidFill>
              </a:defRPr>
            </a:lvl1pPr>
          </a:lstStyle>
          <a:p>
            <a:r>
              <a:rPr lang="en-GB" noProof="0"/>
              <a:t>Click to add media 16:9</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67A0FD35-EC97-4DF2-A078-2487017EFE10}"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Tree>
    <p:extLst>
      <p:ext uri="{BB962C8B-B14F-4D97-AF65-F5344CB8AC3E}">
        <p14:creationId xmlns:p14="http://schemas.microsoft.com/office/powerpoint/2010/main" val="316202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One line_Big_Pictur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B8961673-5F07-4760-9D26-5F35CFCBC912}"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4CAF639F-E37A-8D5A-23DD-98D86046200B}"/>
              </a:ext>
            </a:extLst>
          </p:cNvPr>
          <p:cNvPicPr/>
          <p:nvPr userDrawn="1"/>
        </p:nvPicPr>
        <p:blipFill>
          <a:blip r:embed="rId2"/>
          <a:stretch>
            <a:fillRect/>
          </a:stretch>
        </p:blipFill>
        <p:spPr>
          <a:xfrm>
            <a:off x="4557713" y="4450868"/>
            <a:ext cx="28575" cy="28575"/>
          </a:xfrm>
          <a:prstGeom prst="rect">
            <a:avLst/>
          </a:prstGeom>
        </p:spPr>
      </p:pic>
      <p:sp>
        <p:nvSpPr>
          <p:cNvPr id="11" name="Picture Placeholder 6">
            <a:extLst>
              <a:ext uri="{FF2B5EF4-FFF2-40B4-BE49-F238E27FC236}">
                <a16:creationId xmlns:a16="http://schemas.microsoft.com/office/drawing/2014/main" id="{30859400-7D1E-67EB-3D19-4AA11E514B09}"/>
              </a:ext>
            </a:extLst>
          </p:cNvPr>
          <p:cNvSpPr>
            <a:spLocks noGrp="1"/>
          </p:cNvSpPr>
          <p:nvPr>
            <p:ph type="pic" sz="quarter" idx="27" hasCustomPrompt="1"/>
          </p:nvPr>
        </p:nvSpPr>
        <p:spPr>
          <a:xfrm>
            <a:off x="400726" y="2570137"/>
            <a:ext cx="1514475" cy="73179"/>
          </a:xfrm>
          <a:solidFill>
            <a:schemeClr val="bg1"/>
          </a:solidFill>
        </p:spPr>
        <p:txBody>
          <a:bodyPr>
            <a:normAutofit/>
          </a:bodyPr>
          <a:lstStyle>
            <a:lvl1pPr>
              <a:defRPr sz="100"/>
            </a:lvl1pPr>
          </a:lstStyle>
          <a:p>
            <a:r>
              <a:rPr lang="en-GB" noProof="0"/>
              <a:t> </a:t>
            </a:r>
          </a:p>
        </p:txBody>
      </p:sp>
      <p:sp>
        <p:nvSpPr>
          <p:cNvPr id="12" name="Text Placeholder 5">
            <a:extLst>
              <a:ext uri="{FF2B5EF4-FFF2-40B4-BE49-F238E27FC236}">
                <a16:creationId xmlns:a16="http://schemas.microsoft.com/office/drawing/2014/main" id="{CACCE1E7-EA5F-19D0-3742-60A8A83DA80D}"/>
              </a:ext>
            </a:extLst>
          </p:cNvPr>
          <p:cNvSpPr>
            <a:spLocks noGrp="1"/>
          </p:cNvSpPr>
          <p:nvPr>
            <p:ph type="body" sz="quarter" idx="26" hasCustomPrompt="1"/>
          </p:nvPr>
        </p:nvSpPr>
        <p:spPr>
          <a:xfrm>
            <a:off x="385488" y="2778563"/>
            <a:ext cx="4138614" cy="333425"/>
          </a:xfrm>
        </p:spPr>
        <p:txBody>
          <a:bodyPr>
            <a:spAutoFit/>
          </a:bodyPr>
          <a:lstStyle>
            <a:lvl1pPr marL="0" indent="0">
              <a:lnSpc>
                <a:spcPts val="26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One lines text</a:t>
            </a:r>
          </a:p>
        </p:txBody>
      </p:sp>
      <p:sp>
        <p:nvSpPr>
          <p:cNvPr id="13" name="Picture Placeholder 6">
            <a:extLst>
              <a:ext uri="{FF2B5EF4-FFF2-40B4-BE49-F238E27FC236}">
                <a16:creationId xmlns:a16="http://schemas.microsoft.com/office/drawing/2014/main" id="{D37C2566-434A-8123-653B-E8FF7CC79A29}"/>
              </a:ext>
            </a:extLst>
          </p:cNvPr>
          <p:cNvSpPr>
            <a:spLocks noGrp="1"/>
          </p:cNvSpPr>
          <p:nvPr>
            <p:ph type="pic" sz="quarter" idx="28" hasCustomPrompt="1"/>
          </p:nvPr>
        </p:nvSpPr>
        <p:spPr>
          <a:xfrm>
            <a:off x="400725" y="3221398"/>
            <a:ext cx="1514475" cy="73179"/>
          </a:xfrm>
          <a:solidFill>
            <a:schemeClr val="bg1"/>
          </a:solidFill>
        </p:spPr>
        <p:txBody>
          <a:bodyPr>
            <a:normAutofit/>
          </a:bodyPr>
          <a:lstStyle>
            <a:lvl1pPr>
              <a:defRPr sz="100"/>
            </a:lvl1pPr>
          </a:lstStyle>
          <a:p>
            <a:r>
              <a:rPr lang="en-GB" noProof="0"/>
              <a:t> </a:t>
            </a:r>
          </a:p>
        </p:txBody>
      </p:sp>
    </p:spTree>
    <p:extLst>
      <p:ext uri="{BB962C8B-B14F-4D97-AF65-F5344CB8AC3E}">
        <p14:creationId xmlns:p14="http://schemas.microsoft.com/office/powerpoint/2010/main" val="271888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_lines_Big_Pictur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7" name="Picture Placeholder 6">
            <a:extLst>
              <a:ext uri="{FF2B5EF4-FFF2-40B4-BE49-F238E27FC236}">
                <a16:creationId xmlns:a16="http://schemas.microsoft.com/office/drawing/2014/main" id="{26082765-28D8-49BA-FFEA-DA82F8911021}"/>
              </a:ext>
            </a:extLst>
          </p:cNvPr>
          <p:cNvSpPr>
            <a:spLocks noGrp="1"/>
          </p:cNvSpPr>
          <p:nvPr>
            <p:ph type="pic" sz="quarter" idx="27" hasCustomPrompt="1"/>
          </p:nvPr>
        </p:nvSpPr>
        <p:spPr>
          <a:xfrm>
            <a:off x="400306" y="2576861"/>
            <a:ext cx="1514475" cy="73179"/>
          </a:xfrm>
          <a:solidFill>
            <a:schemeClr val="bg1"/>
          </a:solidFill>
        </p:spPr>
        <p:txBody>
          <a:bodyPr>
            <a:normAutofit/>
          </a:bodyPr>
          <a:lstStyle>
            <a:lvl1pPr>
              <a:defRPr sz="100"/>
            </a:lvl1pPr>
          </a:lstStyle>
          <a:p>
            <a:r>
              <a:rPr lang="en-GB" noProof="0"/>
              <a:t> </a:t>
            </a:r>
          </a:p>
        </p:txBody>
      </p:sp>
      <p:sp>
        <p:nvSpPr>
          <p:cNvPr id="13" name="Picture Placeholder 6">
            <a:extLst>
              <a:ext uri="{FF2B5EF4-FFF2-40B4-BE49-F238E27FC236}">
                <a16:creationId xmlns:a16="http://schemas.microsoft.com/office/drawing/2014/main" id="{B718300A-BCAB-FB75-53C2-8E7DC2E649FB}"/>
              </a:ext>
            </a:extLst>
          </p:cNvPr>
          <p:cNvSpPr>
            <a:spLocks noGrp="1"/>
          </p:cNvSpPr>
          <p:nvPr>
            <p:ph type="pic" sz="quarter" idx="28" hasCustomPrompt="1"/>
          </p:nvPr>
        </p:nvSpPr>
        <p:spPr>
          <a:xfrm>
            <a:off x="400305" y="3568248"/>
            <a:ext cx="1514475" cy="73179"/>
          </a:xfrm>
          <a:solidFill>
            <a:schemeClr val="bg1"/>
          </a:solidFill>
        </p:spPr>
        <p:txBody>
          <a:bodyPr>
            <a:normAutofit/>
          </a:bodyPr>
          <a:lstStyle>
            <a:lvl1pPr>
              <a:defRPr sz="100"/>
            </a:lvl1pPr>
          </a:lstStyle>
          <a:p>
            <a:r>
              <a:rPr lang="en-GB" noProof="0"/>
              <a:t> </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C761A1FF-97B1-4F37-AC92-E0C2DAEE6FAF}"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8514B76F-BBD8-CDA4-FD9A-49521AA45F94}"/>
              </a:ext>
            </a:extLst>
          </p:cNvPr>
          <p:cNvPicPr/>
          <p:nvPr userDrawn="1"/>
        </p:nvPicPr>
        <p:blipFill>
          <a:blip r:embed="rId2"/>
          <a:stretch>
            <a:fillRect/>
          </a:stretch>
        </p:blipFill>
        <p:spPr>
          <a:xfrm>
            <a:off x="4557713" y="4450868"/>
            <a:ext cx="28575" cy="28575"/>
          </a:xfrm>
          <a:prstGeom prst="rect">
            <a:avLst/>
          </a:prstGeom>
        </p:spPr>
      </p:pic>
      <p:sp>
        <p:nvSpPr>
          <p:cNvPr id="22" name="Text Placeholder 5">
            <a:extLst>
              <a:ext uri="{FF2B5EF4-FFF2-40B4-BE49-F238E27FC236}">
                <a16:creationId xmlns:a16="http://schemas.microsoft.com/office/drawing/2014/main" id="{2C16E779-7821-4765-BD8F-A235DFE1DD85}"/>
              </a:ext>
            </a:extLst>
          </p:cNvPr>
          <p:cNvSpPr>
            <a:spLocks noGrp="1"/>
          </p:cNvSpPr>
          <p:nvPr>
            <p:ph type="body" sz="quarter" idx="26" hasCustomPrompt="1"/>
          </p:nvPr>
        </p:nvSpPr>
        <p:spPr>
          <a:xfrm>
            <a:off x="387780" y="2747335"/>
            <a:ext cx="4119292" cy="359073"/>
          </a:xfrm>
        </p:spPr>
        <p:txBody>
          <a:bodyPr>
            <a:spAutoFit/>
          </a:bodyPr>
          <a:lstStyle>
            <a:lvl1pPr marL="0" indent="0">
              <a:lnSpc>
                <a:spcPts val="28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Two lines text</a:t>
            </a:r>
          </a:p>
        </p:txBody>
      </p:sp>
    </p:spTree>
    <p:extLst>
      <p:ext uri="{BB962C8B-B14F-4D97-AF65-F5344CB8AC3E}">
        <p14:creationId xmlns:p14="http://schemas.microsoft.com/office/powerpoint/2010/main" val="13756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_line_Big_Pictur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3" name="Picture Placeholder 6">
            <a:extLst>
              <a:ext uri="{FF2B5EF4-FFF2-40B4-BE49-F238E27FC236}">
                <a16:creationId xmlns:a16="http://schemas.microsoft.com/office/drawing/2014/main" id="{F8F6EF4A-AED6-551F-01EB-71C3EBCE9DA7}"/>
              </a:ext>
            </a:extLst>
          </p:cNvPr>
          <p:cNvSpPr>
            <a:spLocks noGrp="1"/>
          </p:cNvSpPr>
          <p:nvPr>
            <p:ph type="pic" sz="quarter" idx="27" hasCustomPrompt="1"/>
          </p:nvPr>
        </p:nvSpPr>
        <p:spPr>
          <a:xfrm>
            <a:off x="397174" y="2570137"/>
            <a:ext cx="1514475" cy="73179"/>
          </a:xfrm>
          <a:solidFill>
            <a:schemeClr val="bg1"/>
          </a:solidFill>
        </p:spPr>
        <p:txBody>
          <a:bodyPr>
            <a:normAutofit/>
          </a:bodyPr>
          <a:lstStyle>
            <a:lvl1pPr>
              <a:defRPr sz="100"/>
            </a:lvl1pPr>
          </a:lstStyle>
          <a:p>
            <a:r>
              <a:rPr lang="en-GB" noProof="0"/>
              <a:t> </a:t>
            </a:r>
          </a:p>
        </p:txBody>
      </p:sp>
      <p:sp>
        <p:nvSpPr>
          <p:cNvPr id="14" name="Picture Placeholder 6">
            <a:extLst>
              <a:ext uri="{FF2B5EF4-FFF2-40B4-BE49-F238E27FC236}">
                <a16:creationId xmlns:a16="http://schemas.microsoft.com/office/drawing/2014/main" id="{CC51D68A-EDF6-FE24-AD5E-22AD3166025B}"/>
              </a:ext>
            </a:extLst>
          </p:cNvPr>
          <p:cNvSpPr>
            <a:spLocks noGrp="1"/>
          </p:cNvSpPr>
          <p:nvPr>
            <p:ph type="pic" sz="quarter" idx="28" hasCustomPrompt="1"/>
          </p:nvPr>
        </p:nvSpPr>
        <p:spPr>
          <a:xfrm>
            <a:off x="397173" y="3924034"/>
            <a:ext cx="1514475" cy="73179"/>
          </a:xfrm>
          <a:solidFill>
            <a:schemeClr val="bg1"/>
          </a:solidFill>
        </p:spPr>
        <p:txBody>
          <a:bodyPr>
            <a:normAutofit/>
          </a:bodyPr>
          <a:lstStyle>
            <a:lvl1pPr>
              <a:defRPr sz="100"/>
            </a:lvl1pPr>
          </a:lstStyle>
          <a:p>
            <a:r>
              <a:rPr lang="en-GB" noProof="0"/>
              <a:t> </a:t>
            </a:r>
          </a:p>
        </p:txBody>
      </p:sp>
      <p:sp>
        <p:nvSpPr>
          <p:cNvPr id="22" name="Text Placeholder 5">
            <a:extLst>
              <a:ext uri="{FF2B5EF4-FFF2-40B4-BE49-F238E27FC236}">
                <a16:creationId xmlns:a16="http://schemas.microsoft.com/office/drawing/2014/main" id="{2C16E779-7821-4765-BD8F-A235DFE1DD85}"/>
              </a:ext>
            </a:extLst>
          </p:cNvPr>
          <p:cNvSpPr>
            <a:spLocks noGrp="1"/>
          </p:cNvSpPr>
          <p:nvPr>
            <p:ph type="body" sz="quarter" idx="26" hasCustomPrompt="1"/>
          </p:nvPr>
        </p:nvSpPr>
        <p:spPr>
          <a:xfrm>
            <a:off x="387782" y="2753685"/>
            <a:ext cx="4138614" cy="359073"/>
          </a:xfrm>
        </p:spPr>
        <p:txBody>
          <a:bodyPr>
            <a:spAutoFit/>
          </a:bodyPr>
          <a:lstStyle>
            <a:lvl1pPr marL="0" indent="0">
              <a:lnSpc>
                <a:spcPts val="28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Three lines text</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D71BC504-9EDD-4E11-8F2B-7F98E5E26732}"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FCB7C307-3D70-4313-715C-DAAD440BA44C}"/>
              </a:ext>
            </a:extLst>
          </p:cNvPr>
          <p:cNvPicPr/>
          <p:nvPr userDrawn="1"/>
        </p:nvPicPr>
        <p:blipFill>
          <a:blip r:embed="rId2"/>
          <a:stretch>
            <a:fillRect/>
          </a:stretch>
        </p:blipFill>
        <p:spPr>
          <a:xfrm>
            <a:off x="4557713" y="4450868"/>
            <a:ext cx="28575" cy="28575"/>
          </a:xfrm>
          <a:prstGeom prst="rect">
            <a:avLst/>
          </a:prstGeom>
        </p:spPr>
      </p:pic>
    </p:spTree>
    <p:extLst>
      <p:ext uri="{BB962C8B-B14F-4D97-AF65-F5344CB8AC3E}">
        <p14:creationId xmlns:p14="http://schemas.microsoft.com/office/powerpoint/2010/main" val="333349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_line_Big_Pictur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1" name="Picture Placeholder 6">
            <a:extLst>
              <a:ext uri="{FF2B5EF4-FFF2-40B4-BE49-F238E27FC236}">
                <a16:creationId xmlns:a16="http://schemas.microsoft.com/office/drawing/2014/main" id="{B3AF754E-418B-5E32-EF7A-DAE20C8988F6}"/>
              </a:ext>
            </a:extLst>
          </p:cNvPr>
          <p:cNvSpPr>
            <a:spLocks noGrp="1"/>
          </p:cNvSpPr>
          <p:nvPr>
            <p:ph type="pic" sz="quarter" idx="27" hasCustomPrompt="1"/>
          </p:nvPr>
        </p:nvSpPr>
        <p:spPr>
          <a:xfrm>
            <a:off x="397176" y="2184539"/>
            <a:ext cx="1514475" cy="73179"/>
          </a:xfrm>
          <a:solidFill>
            <a:schemeClr val="bg1"/>
          </a:solidFill>
        </p:spPr>
        <p:txBody>
          <a:bodyPr>
            <a:normAutofit/>
          </a:bodyPr>
          <a:lstStyle>
            <a:lvl1pPr>
              <a:defRPr sz="100"/>
            </a:lvl1pPr>
          </a:lstStyle>
          <a:p>
            <a:r>
              <a:rPr lang="en-GB" noProof="0"/>
              <a:t> </a:t>
            </a:r>
          </a:p>
        </p:txBody>
      </p:sp>
      <p:sp>
        <p:nvSpPr>
          <p:cNvPr id="12" name="Picture Placeholder 6">
            <a:extLst>
              <a:ext uri="{FF2B5EF4-FFF2-40B4-BE49-F238E27FC236}">
                <a16:creationId xmlns:a16="http://schemas.microsoft.com/office/drawing/2014/main" id="{9475548F-23AA-18E2-3D2B-7AF8F4459D14}"/>
              </a:ext>
            </a:extLst>
          </p:cNvPr>
          <p:cNvSpPr>
            <a:spLocks noGrp="1"/>
          </p:cNvSpPr>
          <p:nvPr>
            <p:ph type="pic" sz="quarter" idx="28" hasCustomPrompt="1"/>
          </p:nvPr>
        </p:nvSpPr>
        <p:spPr>
          <a:xfrm>
            <a:off x="397175" y="3889518"/>
            <a:ext cx="1514475" cy="73179"/>
          </a:xfrm>
          <a:solidFill>
            <a:schemeClr val="bg1"/>
          </a:solidFill>
        </p:spPr>
        <p:txBody>
          <a:bodyPr>
            <a:normAutofit/>
          </a:bodyPr>
          <a:lstStyle>
            <a:lvl1pPr>
              <a:defRPr sz="100"/>
            </a:lvl1pPr>
          </a:lstStyle>
          <a:p>
            <a:r>
              <a:rPr lang="en-GB" noProof="0"/>
              <a:t> </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902B4B4C-4382-44AD-AE63-7B4D973B60CC}"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8A338FFB-FDB0-BD58-313F-445A382F360B}"/>
              </a:ext>
            </a:extLst>
          </p:cNvPr>
          <p:cNvPicPr/>
          <p:nvPr userDrawn="1"/>
        </p:nvPicPr>
        <p:blipFill>
          <a:blip r:embed="rId2"/>
          <a:stretch>
            <a:fillRect/>
          </a:stretch>
        </p:blipFill>
        <p:spPr>
          <a:xfrm>
            <a:off x="4557713" y="4450868"/>
            <a:ext cx="28575" cy="28575"/>
          </a:xfrm>
          <a:prstGeom prst="rect">
            <a:avLst/>
          </a:prstGeom>
        </p:spPr>
      </p:pic>
      <p:sp>
        <p:nvSpPr>
          <p:cNvPr id="22" name="Text Placeholder 5">
            <a:extLst>
              <a:ext uri="{FF2B5EF4-FFF2-40B4-BE49-F238E27FC236}">
                <a16:creationId xmlns:a16="http://schemas.microsoft.com/office/drawing/2014/main" id="{2C16E779-7821-4765-BD8F-A235DFE1DD85}"/>
              </a:ext>
            </a:extLst>
          </p:cNvPr>
          <p:cNvSpPr>
            <a:spLocks noGrp="1"/>
          </p:cNvSpPr>
          <p:nvPr>
            <p:ph type="body" sz="quarter" idx="26" hasCustomPrompt="1"/>
          </p:nvPr>
        </p:nvSpPr>
        <p:spPr>
          <a:xfrm>
            <a:off x="375255" y="2364450"/>
            <a:ext cx="4138614" cy="359073"/>
          </a:xfrm>
        </p:spPr>
        <p:txBody>
          <a:bodyPr>
            <a:spAutoFit/>
          </a:bodyPr>
          <a:lstStyle>
            <a:lvl1pPr marL="0" indent="0">
              <a:lnSpc>
                <a:spcPts val="28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Four lines text</a:t>
            </a:r>
          </a:p>
        </p:txBody>
      </p:sp>
    </p:spTree>
    <p:extLst>
      <p:ext uri="{BB962C8B-B14F-4D97-AF65-F5344CB8AC3E}">
        <p14:creationId xmlns:p14="http://schemas.microsoft.com/office/powerpoint/2010/main" val="144932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One line_Color_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8B3E50-D088-338A-52B3-170EEBDC0761}"/>
              </a:ext>
            </a:extLst>
          </p:cNvPr>
          <p:cNvSpPr/>
          <p:nvPr userDrawn="1"/>
        </p:nvSpPr>
        <p:spPr>
          <a:xfrm>
            <a:off x="0" y="0"/>
            <a:ext cx="9144000" cy="4479925"/>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3" name="Content Placeholder 7">
            <a:extLst>
              <a:ext uri="{FF2B5EF4-FFF2-40B4-BE49-F238E27FC236}">
                <a16:creationId xmlns:a16="http://schemas.microsoft.com/office/drawing/2014/main" id="{ACA29F14-2044-ED20-B33E-4037B07D94EA}"/>
              </a:ext>
            </a:extLst>
          </p:cNvPr>
          <p:cNvSpPr>
            <a:spLocks noGrp="1"/>
          </p:cNvSpPr>
          <p:nvPr>
            <p:ph sz="quarter" idx="27"/>
          </p:nvPr>
        </p:nvSpPr>
        <p:spPr>
          <a:xfrm>
            <a:off x="4835525" y="922724"/>
            <a:ext cx="3876675" cy="3384550"/>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Rectangle 14">
            <a:extLst>
              <a:ext uri="{FF2B5EF4-FFF2-40B4-BE49-F238E27FC236}">
                <a16:creationId xmlns:a16="http://schemas.microsoft.com/office/drawing/2014/main" id="{924E6310-C872-00E5-C3A3-3868550B4C55}"/>
              </a:ext>
            </a:extLst>
          </p:cNvPr>
          <p:cNvSpPr/>
          <p:nvPr userDrawn="1"/>
        </p:nvSpPr>
        <p:spPr>
          <a:xfrm>
            <a:off x="-1" y="-2"/>
            <a:ext cx="4557351"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2" name="Rectangle 21">
            <a:extLst>
              <a:ext uri="{FF2B5EF4-FFF2-40B4-BE49-F238E27FC236}">
                <a16:creationId xmlns:a16="http://schemas.microsoft.com/office/drawing/2014/main" id="{1C564E64-3079-E829-7CD3-A402635707B0}"/>
              </a:ext>
            </a:extLst>
          </p:cNvPr>
          <p:cNvSpPr/>
          <p:nvPr userDrawn="1"/>
        </p:nvSpPr>
        <p:spPr>
          <a:xfrm>
            <a:off x="397067" y="473334"/>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3" name="Rectangle 22">
            <a:extLst>
              <a:ext uri="{FF2B5EF4-FFF2-40B4-BE49-F238E27FC236}">
                <a16:creationId xmlns:a16="http://schemas.microsoft.com/office/drawing/2014/main" id="{D1E5F132-E951-3C81-166F-46E03EF17453}"/>
              </a:ext>
            </a:extLst>
          </p:cNvPr>
          <p:cNvSpPr/>
          <p:nvPr userDrawn="1"/>
        </p:nvSpPr>
        <p:spPr>
          <a:xfrm>
            <a:off x="397067" y="1539510"/>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63568B63-002A-40FA-9788-00E0AF216D10}" type="datetime4">
              <a:rPr lang="en-GB" noProof="0" smtClean="0"/>
              <a:t>30 May 2023</a:t>
            </a:fld>
            <a:endParaRPr lang="en-GB" noProof="0"/>
          </a:p>
        </p:txBody>
      </p:sp>
      <p:sp>
        <p:nvSpPr>
          <p:cNvPr id="4" name="Footer Placeholder 3"/>
          <p:cNvSpPr>
            <a:spLocks noGrp="1"/>
          </p:cNvSpPr>
          <p:nvPr userDrawn="1">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20985070-1773-CFB8-9D81-0EF4F0A04E1A}"/>
              </a:ext>
            </a:extLst>
          </p:cNvPr>
          <p:cNvPicPr/>
          <p:nvPr userDrawn="1"/>
        </p:nvPicPr>
        <p:blipFill>
          <a:blip r:embed="rId2"/>
          <a:stretch>
            <a:fillRect/>
          </a:stretch>
        </p:blipFill>
        <p:spPr>
          <a:xfrm>
            <a:off x="4557713" y="2507265"/>
            <a:ext cx="28575" cy="28575"/>
          </a:xfrm>
          <a:prstGeom prst="rect">
            <a:avLst/>
          </a:prstGeom>
        </p:spPr>
      </p:pic>
      <p:sp>
        <p:nvSpPr>
          <p:cNvPr id="12" name="Title 1">
            <a:extLst>
              <a:ext uri="{FF2B5EF4-FFF2-40B4-BE49-F238E27FC236}">
                <a16:creationId xmlns:a16="http://schemas.microsoft.com/office/drawing/2014/main" id="{9B3C189B-14FC-110B-28B1-A61AF08908B4}"/>
              </a:ext>
            </a:extLst>
          </p:cNvPr>
          <p:cNvSpPr>
            <a:spLocks noGrp="1"/>
          </p:cNvSpPr>
          <p:nvPr>
            <p:ph type="title" hasCustomPrompt="1"/>
          </p:nvPr>
        </p:nvSpPr>
        <p:spPr>
          <a:xfrm>
            <a:off x="378017" y="82345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One line title</a:t>
            </a:r>
          </a:p>
        </p:txBody>
      </p:sp>
      <p:sp>
        <p:nvSpPr>
          <p:cNvPr id="18" name="Text Placeholder 17">
            <a:extLst>
              <a:ext uri="{FF2B5EF4-FFF2-40B4-BE49-F238E27FC236}">
                <a16:creationId xmlns:a16="http://schemas.microsoft.com/office/drawing/2014/main" id="{AD93824A-8FEE-B904-E32C-3D2D4719CC26}"/>
              </a:ext>
            </a:extLst>
          </p:cNvPr>
          <p:cNvSpPr>
            <a:spLocks noGrp="1"/>
          </p:cNvSpPr>
          <p:nvPr>
            <p:ph type="body" sz="quarter" idx="28"/>
          </p:nvPr>
        </p:nvSpPr>
        <p:spPr>
          <a:xfrm>
            <a:off x="4835525" y="473075"/>
            <a:ext cx="3876675" cy="276999"/>
          </a:xfrm>
        </p:spPr>
        <p:txBody>
          <a:bodyPr>
            <a:sp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5" name="Text Placeholder 24">
            <a:extLst>
              <a:ext uri="{FF2B5EF4-FFF2-40B4-BE49-F238E27FC236}">
                <a16:creationId xmlns:a16="http://schemas.microsoft.com/office/drawing/2014/main" id="{0E092453-5965-FDA2-0A21-4130B98AD081}"/>
              </a:ext>
            </a:extLst>
          </p:cNvPr>
          <p:cNvSpPr>
            <a:spLocks noGrp="1"/>
          </p:cNvSpPr>
          <p:nvPr>
            <p:ph type="body" sz="quarter" idx="29"/>
          </p:nvPr>
        </p:nvSpPr>
        <p:spPr>
          <a:xfrm>
            <a:off x="395288" y="2368550"/>
            <a:ext cx="3859212" cy="1938724"/>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6" name="Text Placeholder 7">
            <a:extLst>
              <a:ext uri="{FF2B5EF4-FFF2-40B4-BE49-F238E27FC236}">
                <a16:creationId xmlns:a16="http://schemas.microsoft.com/office/drawing/2014/main" id="{348A7405-761E-4CAF-98C2-6284B930A36B}"/>
              </a:ext>
            </a:extLst>
          </p:cNvPr>
          <p:cNvSpPr>
            <a:spLocks noGrp="1"/>
          </p:cNvSpPr>
          <p:nvPr>
            <p:ph type="body" sz="quarter" idx="30"/>
          </p:nvPr>
        </p:nvSpPr>
        <p:spPr>
          <a:xfrm>
            <a:off x="4833635" y="264755"/>
            <a:ext cx="3876675" cy="209645"/>
          </a:xfrm>
        </p:spPr>
        <p:txBody>
          <a:bodyPr>
            <a:norm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111553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wo line_Color_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8B3E50-D088-338A-52B3-170EEBDC076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5" name="Rectangle 14">
            <a:extLst>
              <a:ext uri="{FF2B5EF4-FFF2-40B4-BE49-F238E27FC236}">
                <a16:creationId xmlns:a16="http://schemas.microsoft.com/office/drawing/2014/main" id="{924E6310-C872-00E5-C3A3-3868550B4C55}"/>
              </a:ext>
            </a:extLst>
          </p:cNvPr>
          <p:cNvSpPr/>
          <p:nvPr userDrawn="1"/>
        </p:nvSpPr>
        <p:spPr>
          <a:xfrm>
            <a:off x="-1" y="-2"/>
            <a:ext cx="4557351"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2" name="Rectangle 21">
            <a:extLst>
              <a:ext uri="{FF2B5EF4-FFF2-40B4-BE49-F238E27FC236}">
                <a16:creationId xmlns:a16="http://schemas.microsoft.com/office/drawing/2014/main" id="{1C564E64-3079-E829-7CD3-A402635707B0}"/>
              </a:ext>
            </a:extLst>
          </p:cNvPr>
          <p:cNvSpPr/>
          <p:nvPr userDrawn="1"/>
        </p:nvSpPr>
        <p:spPr>
          <a:xfrm>
            <a:off x="400199" y="473334"/>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970ED292-D1E8-4085-BBC3-9AC68C3A8926}" type="datetime4">
              <a:rPr lang="en-GB" noProof="0" smtClean="0"/>
              <a:t>30 May 2023</a:t>
            </a:fld>
            <a:endParaRPr lang="en-GB" noProof="0"/>
          </a:p>
        </p:txBody>
      </p:sp>
      <p:sp>
        <p:nvSpPr>
          <p:cNvPr id="4" name="Footer Placeholder 3"/>
          <p:cNvSpPr>
            <a:spLocks noGrp="1"/>
          </p:cNvSpPr>
          <p:nvPr userDrawn="1">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20985070-1773-CFB8-9D81-0EF4F0A04E1A}"/>
              </a:ext>
            </a:extLst>
          </p:cNvPr>
          <p:cNvPicPr/>
          <p:nvPr userDrawn="1"/>
        </p:nvPicPr>
        <p:blipFill>
          <a:blip r:embed="rId2"/>
          <a:stretch>
            <a:fillRect/>
          </a:stretch>
        </p:blipFill>
        <p:spPr>
          <a:xfrm>
            <a:off x="4557713" y="2507265"/>
            <a:ext cx="28575" cy="28575"/>
          </a:xfrm>
          <a:prstGeom prst="rect">
            <a:avLst/>
          </a:prstGeom>
        </p:spPr>
      </p:pic>
      <p:sp>
        <p:nvSpPr>
          <p:cNvPr id="8" name="Content Placeholder 7">
            <a:extLst>
              <a:ext uri="{FF2B5EF4-FFF2-40B4-BE49-F238E27FC236}">
                <a16:creationId xmlns:a16="http://schemas.microsoft.com/office/drawing/2014/main" id="{BD17CE05-FE9F-0FD0-6584-7BF3ADE4E84D}"/>
              </a:ext>
            </a:extLst>
          </p:cNvPr>
          <p:cNvSpPr>
            <a:spLocks noGrp="1"/>
          </p:cNvSpPr>
          <p:nvPr>
            <p:ph sz="quarter" idx="27"/>
          </p:nvPr>
        </p:nvSpPr>
        <p:spPr>
          <a:xfrm>
            <a:off x="4835525" y="908050"/>
            <a:ext cx="3876675" cy="3384550"/>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17">
            <a:extLst>
              <a:ext uri="{FF2B5EF4-FFF2-40B4-BE49-F238E27FC236}">
                <a16:creationId xmlns:a16="http://schemas.microsoft.com/office/drawing/2014/main" id="{20D9B8E9-DEB6-5B17-E39D-65FBCDE1BC6E}"/>
              </a:ext>
            </a:extLst>
          </p:cNvPr>
          <p:cNvSpPr>
            <a:spLocks noGrp="1"/>
          </p:cNvSpPr>
          <p:nvPr>
            <p:ph type="body" sz="quarter" idx="28"/>
          </p:nvPr>
        </p:nvSpPr>
        <p:spPr>
          <a:xfrm>
            <a:off x="4835525" y="473075"/>
            <a:ext cx="3876675" cy="276999"/>
          </a:xfrm>
        </p:spPr>
        <p:txBody>
          <a:bodyPr>
            <a:sp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6" name="Title 1">
            <a:extLst>
              <a:ext uri="{FF2B5EF4-FFF2-40B4-BE49-F238E27FC236}">
                <a16:creationId xmlns:a16="http://schemas.microsoft.com/office/drawing/2014/main" id="{1FEFE01C-214F-8A11-8450-51141E7E5C32}"/>
              </a:ext>
            </a:extLst>
          </p:cNvPr>
          <p:cNvSpPr>
            <a:spLocks noGrp="1"/>
          </p:cNvSpPr>
          <p:nvPr>
            <p:ph type="title" hasCustomPrompt="1"/>
          </p:nvPr>
        </p:nvSpPr>
        <p:spPr>
          <a:xfrm>
            <a:off x="378017" y="82345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Two lines title</a:t>
            </a:r>
          </a:p>
        </p:txBody>
      </p:sp>
      <p:sp>
        <p:nvSpPr>
          <p:cNvPr id="17" name="Rectangle 16">
            <a:extLst>
              <a:ext uri="{FF2B5EF4-FFF2-40B4-BE49-F238E27FC236}">
                <a16:creationId xmlns:a16="http://schemas.microsoft.com/office/drawing/2014/main" id="{98B5DA08-5A35-97B0-90DC-E1B702A06F6E}"/>
              </a:ext>
            </a:extLst>
          </p:cNvPr>
          <p:cNvSpPr/>
          <p:nvPr userDrawn="1"/>
        </p:nvSpPr>
        <p:spPr>
          <a:xfrm>
            <a:off x="400199" y="2096505"/>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6" name="Text Placeholder 24">
            <a:extLst>
              <a:ext uri="{FF2B5EF4-FFF2-40B4-BE49-F238E27FC236}">
                <a16:creationId xmlns:a16="http://schemas.microsoft.com/office/drawing/2014/main" id="{7C70690C-8A4B-D886-ACAB-38DC94F0EDD8}"/>
              </a:ext>
            </a:extLst>
          </p:cNvPr>
          <p:cNvSpPr>
            <a:spLocks noGrp="1"/>
          </p:cNvSpPr>
          <p:nvPr>
            <p:ph type="body" sz="quarter" idx="29"/>
          </p:nvPr>
        </p:nvSpPr>
        <p:spPr>
          <a:xfrm>
            <a:off x="400198" y="2902230"/>
            <a:ext cx="3854301" cy="1390370"/>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7" name="Text Placeholder 7">
            <a:extLst>
              <a:ext uri="{FF2B5EF4-FFF2-40B4-BE49-F238E27FC236}">
                <a16:creationId xmlns:a16="http://schemas.microsoft.com/office/drawing/2014/main" id="{4BA2C863-EFC6-7A9C-56C3-211ECC0A928A}"/>
              </a:ext>
            </a:extLst>
          </p:cNvPr>
          <p:cNvSpPr>
            <a:spLocks noGrp="1"/>
          </p:cNvSpPr>
          <p:nvPr>
            <p:ph type="body" sz="quarter" idx="30"/>
          </p:nvPr>
        </p:nvSpPr>
        <p:spPr>
          <a:xfrm>
            <a:off x="4833635" y="264755"/>
            <a:ext cx="3876675" cy="209645"/>
          </a:xfrm>
        </p:spPr>
        <p:txBody>
          <a:bodyPr>
            <a:norm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399983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hoto_Text_two_box_1 Lin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lIns="2592000" anchor="ctr" anchorCtr="0"/>
          <a:lstStyle>
            <a:lvl1pPr marL="0" indent="0" algn="ctr">
              <a:buNone/>
              <a:defRPr>
                <a:solidFill>
                  <a:schemeClr val="bg1"/>
                </a:solidFill>
              </a:defRPr>
            </a:lvl1pPr>
          </a:lstStyle>
          <a:p>
            <a:r>
              <a:rPr lang="en-GB" noProof="0"/>
              <a:t>Click here to add image</a:t>
            </a:r>
          </a:p>
        </p:txBody>
      </p:sp>
      <p:sp>
        <p:nvSpPr>
          <p:cNvPr id="15" name="Picture Placeholder 6">
            <a:extLst>
              <a:ext uri="{FF2B5EF4-FFF2-40B4-BE49-F238E27FC236}">
                <a16:creationId xmlns:a16="http://schemas.microsoft.com/office/drawing/2014/main" id="{B8BFC537-700A-5A10-EFC3-B540D76EDEC8}"/>
              </a:ext>
            </a:extLst>
          </p:cNvPr>
          <p:cNvSpPr>
            <a:spLocks noGrp="1"/>
          </p:cNvSpPr>
          <p:nvPr>
            <p:ph type="pic" sz="quarter" idx="28" hasCustomPrompt="1"/>
          </p:nvPr>
        </p:nvSpPr>
        <p:spPr>
          <a:xfrm>
            <a:off x="405543" y="470106"/>
            <a:ext cx="1514475" cy="108764"/>
          </a:xfrm>
          <a:solidFill>
            <a:schemeClr val="bg1"/>
          </a:solidFill>
        </p:spPr>
        <p:txBody>
          <a:bodyPr>
            <a:normAutofit/>
          </a:bodyPr>
          <a:lstStyle>
            <a:lvl1pPr>
              <a:defRPr sz="100"/>
            </a:lvl1pPr>
          </a:lstStyle>
          <a:p>
            <a:r>
              <a:rPr lang="en-GB" noProof="0"/>
              <a:t> </a:t>
            </a:r>
          </a:p>
        </p:txBody>
      </p:sp>
      <p:sp>
        <p:nvSpPr>
          <p:cNvPr id="18" name="Picture Placeholder 6">
            <a:extLst>
              <a:ext uri="{FF2B5EF4-FFF2-40B4-BE49-F238E27FC236}">
                <a16:creationId xmlns:a16="http://schemas.microsoft.com/office/drawing/2014/main" id="{D82703B7-C310-3FC8-4385-941C839BE766}"/>
              </a:ext>
            </a:extLst>
          </p:cNvPr>
          <p:cNvSpPr>
            <a:spLocks noGrp="1"/>
          </p:cNvSpPr>
          <p:nvPr>
            <p:ph type="pic" sz="quarter" idx="29" hasCustomPrompt="1"/>
          </p:nvPr>
        </p:nvSpPr>
        <p:spPr>
          <a:xfrm>
            <a:off x="405542" y="1336042"/>
            <a:ext cx="1514475" cy="108764"/>
          </a:xfrm>
          <a:solidFill>
            <a:schemeClr val="bg1"/>
          </a:solidFill>
        </p:spPr>
        <p:txBody>
          <a:bodyPr>
            <a:normAutofit/>
          </a:bodyPr>
          <a:lstStyle>
            <a:lvl1pPr>
              <a:defRPr sz="100"/>
            </a:lvl1pPr>
          </a:lstStyle>
          <a:p>
            <a:r>
              <a:rPr lang="en-GB" noProof="0"/>
              <a:t> </a:t>
            </a:r>
          </a:p>
        </p:txBody>
      </p:sp>
      <p:sp>
        <p:nvSpPr>
          <p:cNvPr id="13" name="Rectangle 12">
            <a:extLst>
              <a:ext uri="{FF2B5EF4-FFF2-40B4-BE49-F238E27FC236}">
                <a16:creationId xmlns:a16="http://schemas.microsoft.com/office/drawing/2014/main" id="{1D6DD88E-C2C9-B705-FFB0-19715A83DC04}"/>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DB40F13B-B79E-434D-8E47-A0B7C350F913}"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6" name="Picture 5">
            <a:extLst>
              <a:ext uri="{FF2B5EF4-FFF2-40B4-BE49-F238E27FC236}">
                <a16:creationId xmlns:a16="http://schemas.microsoft.com/office/drawing/2014/main" id="{4E24F99B-035D-61EE-CE8A-A58B817455D6}"/>
              </a:ext>
            </a:extLst>
          </p:cNvPr>
          <p:cNvPicPr/>
          <p:nvPr userDrawn="1"/>
        </p:nvPicPr>
        <p:blipFill>
          <a:blip r:embed="rId2"/>
          <a:stretch>
            <a:fillRect/>
          </a:stretch>
        </p:blipFill>
        <p:spPr>
          <a:xfrm>
            <a:off x="4557713" y="2499101"/>
            <a:ext cx="28575" cy="28575"/>
          </a:xfrm>
          <a:prstGeom prst="rect">
            <a:avLst/>
          </a:prstGeom>
        </p:spPr>
      </p:pic>
      <p:sp>
        <p:nvSpPr>
          <p:cNvPr id="19" name="Text Placeholder 13">
            <a:extLst>
              <a:ext uri="{FF2B5EF4-FFF2-40B4-BE49-F238E27FC236}">
                <a16:creationId xmlns:a16="http://schemas.microsoft.com/office/drawing/2014/main" id="{DB5F5B83-EE62-1598-A0F0-5044FD6E8B94}"/>
              </a:ext>
            </a:extLst>
          </p:cNvPr>
          <p:cNvSpPr>
            <a:spLocks noGrp="1"/>
          </p:cNvSpPr>
          <p:nvPr>
            <p:ph type="body" sz="quarter" idx="19"/>
          </p:nvPr>
        </p:nvSpPr>
        <p:spPr>
          <a:xfrm>
            <a:off x="406372"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20" name="Text Placeholder 13">
            <a:extLst>
              <a:ext uri="{FF2B5EF4-FFF2-40B4-BE49-F238E27FC236}">
                <a16:creationId xmlns:a16="http://schemas.microsoft.com/office/drawing/2014/main" id="{A30870B4-9FB3-91DA-3642-C14AE6A36F56}"/>
              </a:ext>
            </a:extLst>
          </p:cNvPr>
          <p:cNvSpPr>
            <a:spLocks noGrp="1"/>
          </p:cNvSpPr>
          <p:nvPr>
            <p:ph type="body" sz="quarter" idx="18"/>
          </p:nvPr>
        </p:nvSpPr>
        <p:spPr>
          <a:xfrm>
            <a:off x="4637328"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7" name="Title 1">
            <a:extLst>
              <a:ext uri="{FF2B5EF4-FFF2-40B4-BE49-F238E27FC236}">
                <a16:creationId xmlns:a16="http://schemas.microsoft.com/office/drawing/2014/main" id="{D26C35B1-4805-FAA8-0E6B-FC58B9F62A3B}"/>
              </a:ext>
            </a:extLst>
          </p:cNvPr>
          <p:cNvSpPr>
            <a:spLocks noGrp="1"/>
          </p:cNvSpPr>
          <p:nvPr>
            <p:ph type="title" hasCustomPrompt="1"/>
          </p:nvPr>
        </p:nvSpPr>
        <p:spPr>
          <a:xfrm>
            <a:off x="387321" y="759555"/>
            <a:ext cx="4629175" cy="485192"/>
          </a:xfrm>
        </p:spPr>
        <p:txBody>
          <a:bodyPr wrap="square">
            <a:spAutoFit/>
          </a:bodyPr>
          <a:lstStyle>
            <a:lvl1pPr>
              <a:lnSpc>
                <a:spcPts val="3500"/>
              </a:lnSpc>
              <a:defRPr sz="3300">
                <a:solidFill>
                  <a:schemeClr val="bg1"/>
                </a:solidFill>
                <a:latin typeface="Arial" panose="020B0604020202020204" pitchFamily="34" charset="0"/>
                <a:ea typeface="Inter" panose="02000503000000020004" pitchFamily="2" charset="0"/>
              </a:defRPr>
            </a:lvl1pPr>
          </a:lstStyle>
          <a:p>
            <a:pPr lvl="0"/>
            <a:r>
              <a:rPr lang="en-GB" noProof="0"/>
              <a:t>One line title</a:t>
            </a:r>
          </a:p>
        </p:txBody>
      </p:sp>
    </p:spTree>
    <p:extLst>
      <p:ext uri="{BB962C8B-B14F-4D97-AF65-F5344CB8AC3E}">
        <p14:creationId xmlns:p14="http://schemas.microsoft.com/office/powerpoint/2010/main" val="421017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wo line_Color_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8B3E50-D088-338A-52B3-170EEBDC0761}"/>
              </a:ext>
            </a:extLst>
          </p:cNvPr>
          <p:cNvSpPr/>
          <p:nvPr userDrawn="1"/>
        </p:nvSpPr>
        <p:spPr>
          <a:xfrm>
            <a:off x="0" y="0"/>
            <a:ext cx="9144000" cy="4479925"/>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5" name="Rectangle 14">
            <a:extLst>
              <a:ext uri="{FF2B5EF4-FFF2-40B4-BE49-F238E27FC236}">
                <a16:creationId xmlns:a16="http://schemas.microsoft.com/office/drawing/2014/main" id="{924E6310-C872-00E5-C3A3-3868550B4C55}"/>
              </a:ext>
            </a:extLst>
          </p:cNvPr>
          <p:cNvSpPr/>
          <p:nvPr userDrawn="1"/>
        </p:nvSpPr>
        <p:spPr>
          <a:xfrm>
            <a:off x="-1" y="-2"/>
            <a:ext cx="4557351"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2" name="Rectangle 21">
            <a:extLst>
              <a:ext uri="{FF2B5EF4-FFF2-40B4-BE49-F238E27FC236}">
                <a16:creationId xmlns:a16="http://schemas.microsoft.com/office/drawing/2014/main" id="{1C564E64-3079-E829-7CD3-A402635707B0}"/>
              </a:ext>
            </a:extLst>
          </p:cNvPr>
          <p:cNvSpPr/>
          <p:nvPr userDrawn="1"/>
        </p:nvSpPr>
        <p:spPr>
          <a:xfrm>
            <a:off x="400199" y="473334"/>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3" name="Rectangle 22">
            <a:extLst>
              <a:ext uri="{FF2B5EF4-FFF2-40B4-BE49-F238E27FC236}">
                <a16:creationId xmlns:a16="http://schemas.microsoft.com/office/drawing/2014/main" id="{D1E5F132-E951-3C81-166F-46E03EF17453}"/>
              </a:ext>
            </a:extLst>
          </p:cNvPr>
          <p:cNvSpPr/>
          <p:nvPr userDrawn="1"/>
        </p:nvSpPr>
        <p:spPr>
          <a:xfrm>
            <a:off x="400199" y="2096505"/>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65F691B7-433E-4EB1-99A6-FF01DD3BD7C0}" type="datetime4">
              <a:rPr lang="en-GB" noProof="0" smtClean="0"/>
              <a:t>30 May 2023</a:t>
            </a:fld>
            <a:endParaRPr lang="en-GB" noProof="0"/>
          </a:p>
        </p:txBody>
      </p:sp>
      <p:sp>
        <p:nvSpPr>
          <p:cNvPr id="4" name="Footer Placeholder 3"/>
          <p:cNvSpPr>
            <a:spLocks noGrp="1"/>
          </p:cNvSpPr>
          <p:nvPr userDrawn="1">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20985070-1773-CFB8-9D81-0EF4F0A04E1A}"/>
              </a:ext>
            </a:extLst>
          </p:cNvPr>
          <p:cNvPicPr/>
          <p:nvPr userDrawn="1"/>
        </p:nvPicPr>
        <p:blipFill>
          <a:blip r:embed="rId2"/>
          <a:stretch>
            <a:fillRect/>
          </a:stretch>
        </p:blipFill>
        <p:spPr>
          <a:xfrm>
            <a:off x="4557713" y="2507265"/>
            <a:ext cx="28575" cy="28575"/>
          </a:xfrm>
          <a:prstGeom prst="rect">
            <a:avLst/>
          </a:prstGeom>
        </p:spPr>
      </p:pic>
      <p:sp>
        <p:nvSpPr>
          <p:cNvPr id="8" name="Content Placeholder 7">
            <a:extLst>
              <a:ext uri="{FF2B5EF4-FFF2-40B4-BE49-F238E27FC236}">
                <a16:creationId xmlns:a16="http://schemas.microsoft.com/office/drawing/2014/main" id="{BD17CE05-FE9F-0FD0-6584-7BF3ADE4E84D}"/>
              </a:ext>
            </a:extLst>
          </p:cNvPr>
          <p:cNvSpPr>
            <a:spLocks noGrp="1"/>
          </p:cNvSpPr>
          <p:nvPr>
            <p:ph sz="quarter" idx="27"/>
          </p:nvPr>
        </p:nvSpPr>
        <p:spPr>
          <a:xfrm>
            <a:off x="4835525" y="908050"/>
            <a:ext cx="3876675" cy="3384550"/>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17">
            <a:extLst>
              <a:ext uri="{FF2B5EF4-FFF2-40B4-BE49-F238E27FC236}">
                <a16:creationId xmlns:a16="http://schemas.microsoft.com/office/drawing/2014/main" id="{EE4CC4BC-55F5-CF15-BF75-38068B92A767}"/>
              </a:ext>
            </a:extLst>
          </p:cNvPr>
          <p:cNvSpPr>
            <a:spLocks noGrp="1"/>
          </p:cNvSpPr>
          <p:nvPr>
            <p:ph type="body" sz="quarter" idx="28"/>
          </p:nvPr>
        </p:nvSpPr>
        <p:spPr>
          <a:xfrm>
            <a:off x="4835525" y="473075"/>
            <a:ext cx="3876675" cy="434975"/>
          </a:xfrm>
        </p:spPr>
        <p:txBody>
          <a:bodyPr>
            <a:norm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2" name="Title 1">
            <a:extLst>
              <a:ext uri="{FF2B5EF4-FFF2-40B4-BE49-F238E27FC236}">
                <a16:creationId xmlns:a16="http://schemas.microsoft.com/office/drawing/2014/main" id="{6D997DB7-5790-B514-C85D-DA8A6758A377}"/>
              </a:ext>
            </a:extLst>
          </p:cNvPr>
          <p:cNvSpPr>
            <a:spLocks noGrp="1"/>
          </p:cNvSpPr>
          <p:nvPr>
            <p:ph type="title" hasCustomPrompt="1"/>
          </p:nvPr>
        </p:nvSpPr>
        <p:spPr>
          <a:xfrm>
            <a:off x="378017" y="82345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Two lines title</a:t>
            </a:r>
          </a:p>
        </p:txBody>
      </p:sp>
      <p:sp>
        <p:nvSpPr>
          <p:cNvPr id="16" name="Text Placeholder 24">
            <a:extLst>
              <a:ext uri="{FF2B5EF4-FFF2-40B4-BE49-F238E27FC236}">
                <a16:creationId xmlns:a16="http://schemas.microsoft.com/office/drawing/2014/main" id="{32AA564E-8FA9-CADA-AC4C-7232E1ED0B54}"/>
              </a:ext>
            </a:extLst>
          </p:cNvPr>
          <p:cNvSpPr>
            <a:spLocks noGrp="1"/>
          </p:cNvSpPr>
          <p:nvPr>
            <p:ph type="body" sz="quarter" idx="29"/>
          </p:nvPr>
        </p:nvSpPr>
        <p:spPr>
          <a:xfrm>
            <a:off x="400198" y="2902230"/>
            <a:ext cx="3854301" cy="1390370"/>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6" name="Text Placeholder 7">
            <a:extLst>
              <a:ext uri="{FF2B5EF4-FFF2-40B4-BE49-F238E27FC236}">
                <a16:creationId xmlns:a16="http://schemas.microsoft.com/office/drawing/2014/main" id="{AAB22621-A226-28E4-A32B-162A34002951}"/>
              </a:ext>
            </a:extLst>
          </p:cNvPr>
          <p:cNvSpPr>
            <a:spLocks noGrp="1"/>
          </p:cNvSpPr>
          <p:nvPr>
            <p:ph type="body" sz="quarter" idx="30"/>
          </p:nvPr>
        </p:nvSpPr>
        <p:spPr>
          <a:xfrm>
            <a:off x="4833635" y="264755"/>
            <a:ext cx="3876675" cy="209645"/>
          </a:xfrm>
        </p:spPr>
        <p:txBody>
          <a:bodyPr>
            <a:norm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297725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hree line_Color_tex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6D071FC-8D07-A827-2346-A665EF3C2772}"/>
              </a:ext>
            </a:extLst>
          </p:cNvPr>
          <p:cNvSpPr/>
          <p:nvPr userDrawn="1"/>
        </p:nvSpPr>
        <p:spPr>
          <a:xfrm>
            <a:off x="0" y="0"/>
            <a:ext cx="9144000" cy="4479925"/>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7" name="Rectangle 16">
            <a:extLst>
              <a:ext uri="{FF2B5EF4-FFF2-40B4-BE49-F238E27FC236}">
                <a16:creationId xmlns:a16="http://schemas.microsoft.com/office/drawing/2014/main" id="{1B451104-8292-D6D6-0DB3-ABB115E66FBD}"/>
              </a:ext>
            </a:extLst>
          </p:cNvPr>
          <p:cNvSpPr/>
          <p:nvPr userDrawn="1"/>
        </p:nvSpPr>
        <p:spPr>
          <a:xfrm>
            <a:off x="-1" y="-2"/>
            <a:ext cx="4557351"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1" name="Rectangle 20">
            <a:extLst>
              <a:ext uri="{FF2B5EF4-FFF2-40B4-BE49-F238E27FC236}">
                <a16:creationId xmlns:a16="http://schemas.microsoft.com/office/drawing/2014/main" id="{9EEB20A9-1AA9-B996-2A02-DC2EB48EA7FA}"/>
              </a:ext>
            </a:extLst>
          </p:cNvPr>
          <p:cNvSpPr/>
          <p:nvPr userDrawn="1"/>
        </p:nvSpPr>
        <p:spPr>
          <a:xfrm>
            <a:off x="395288" y="469900"/>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2" name="Rectangle 21">
            <a:extLst>
              <a:ext uri="{FF2B5EF4-FFF2-40B4-BE49-F238E27FC236}">
                <a16:creationId xmlns:a16="http://schemas.microsoft.com/office/drawing/2014/main" id="{2E5AC1F4-4AE1-BFD4-8127-AFD6023EE2EC}"/>
              </a:ext>
            </a:extLst>
          </p:cNvPr>
          <p:cNvSpPr/>
          <p:nvPr userDrawn="1"/>
        </p:nvSpPr>
        <p:spPr>
          <a:xfrm>
            <a:off x="395288" y="2595056"/>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C418EEF2-D2D2-43CA-A723-821BF1FBA551}" type="datetime4">
              <a:rPr lang="en-GB" noProof="0" smtClean="0"/>
              <a:t>30 May 2023</a:t>
            </a:fld>
            <a:endParaRPr lang="en-GB" noProof="0"/>
          </a:p>
        </p:txBody>
      </p:sp>
      <p:sp>
        <p:nvSpPr>
          <p:cNvPr id="4" name="Footer Placeholder 3"/>
          <p:cNvSpPr>
            <a:spLocks noGrp="1"/>
          </p:cNvSpPr>
          <p:nvPr userDrawn="1">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AD92ED99-8C53-69FA-5D98-01C5EB361B03}"/>
              </a:ext>
            </a:extLst>
          </p:cNvPr>
          <p:cNvPicPr/>
          <p:nvPr userDrawn="1"/>
        </p:nvPicPr>
        <p:blipFill>
          <a:blip r:embed="rId2"/>
          <a:stretch>
            <a:fillRect/>
          </a:stretch>
        </p:blipFill>
        <p:spPr>
          <a:xfrm>
            <a:off x="4557713" y="2557463"/>
            <a:ext cx="28575" cy="28575"/>
          </a:xfrm>
          <a:prstGeom prst="rect">
            <a:avLst/>
          </a:prstGeom>
        </p:spPr>
      </p:pic>
      <p:sp>
        <p:nvSpPr>
          <p:cNvPr id="23" name="Content Placeholder 7">
            <a:extLst>
              <a:ext uri="{FF2B5EF4-FFF2-40B4-BE49-F238E27FC236}">
                <a16:creationId xmlns:a16="http://schemas.microsoft.com/office/drawing/2014/main" id="{EF328968-CC19-8342-D1B5-AEB31504A422}"/>
              </a:ext>
            </a:extLst>
          </p:cNvPr>
          <p:cNvSpPr>
            <a:spLocks noGrp="1"/>
          </p:cNvSpPr>
          <p:nvPr>
            <p:ph sz="quarter" idx="27"/>
          </p:nvPr>
        </p:nvSpPr>
        <p:spPr>
          <a:xfrm>
            <a:off x="4835525" y="908050"/>
            <a:ext cx="3876675" cy="3355975"/>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ext Placeholder 17">
            <a:extLst>
              <a:ext uri="{FF2B5EF4-FFF2-40B4-BE49-F238E27FC236}">
                <a16:creationId xmlns:a16="http://schemas.microsoft.com/office/drawing/2014/main" id="{DBADCE91-EFEC-8D1C-3A07-A2050CA22B75}"/>
              </a:ext>
            </a:extLst>
          </p:cNvPr>
          <p:cNvSpPr>
            <a:spLocks noGrp="1"/>
          </p:cNvSpPr>
          <p:nvPr>
            <p:ph type="body" sz="quarter" idx="28"/>
          </p:nvPr>
        </p:nvSpPr>
        <p:spPr>
          <a:xfrm>
            <a:off x="4835525" y="473075"/>
            <a:ext cx="3876675" cy="434975"/>
          </a:xfrm>
        </p:spPr>
        <p:txBody>
          <a:bodyPr>
            <a:norm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1" name="Title 1">
            <a:extLst>
              <a:ext uri="{FF2B5EF4-FFF2-40B4-BE49-F238E27FC236}">
                <a16:creationId xmlns:a16="http://schemas.microsoft.com/office/drawing/2014/main" id="{D47185F3-E524-4E34-BF4C-38F58D24850D}"/>
              </a:ext>
            </a:extLst>
          </p:cNvPr>
          <p:cNvSpPr>
            <a:spLocks noGrp="1"/>
          </p:cNvSpPr>
          <p:nvPr>
            <p:ph type="title" hasCustomPrompt="1"/>
          </p:nvPr>
        </p:nvSpPr>
        <p:spPr>
          <a:xfrm>
            <a:off x="378017" y="82345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Three lines title</a:t>
            </a:r>
          </a:p>
        </p:txBody>
      </p:sp>
      <p:sp>
        <p:nvSpPr>
          <p:cNvPr id="12" name="Text Placeholder 24">
            <a:extLst>
              <a:ext uri="{FF2B5EF4-FFF2-40B4-BE49-F238E27FC236}">
                <a16:creationId xmlns:a16="http://schemas.microsoft.com/office/drawing/2014/main" id="{6FEE720E-9CDA-DA03-1AB9-E69F116A8926}"/>
              </a:ext>
            </a:extLst>
          </p:cNvPr>
          <p:cNvSpPr>
            <a:spLocks noGrp="1"/>
          </p:cNvSpPr>
          <p:nvPr>
            <p:ph type="body" sz="quarter" idx="29"/>
          </p:nvPr>
        </p:nvSpPr>
        <p:spPr>
          <a:xfrm>
            <a:off x="395288" y="3460750"/>
            <a:ext cx="3859212" cy="803275"/>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6" name="Text Placeholder 7">
            <a:extLst>
              <a:ext uri="{FF2B5EF4-FFF2-40B4-BE49-F238E27FC236}">
                <a16:creationId xmlns:a16="http://schemas.microsoft.com/office/drawing/2014/main" id="{7A4577FD-27EC-FFA4-0DA8-B3FD20DEBED6}"/>
              </a:ext>
            </a:extLst>
          </p:cNvPr>
          <p:cNvSpPr>
            <a:spLocks noGrp="1"/>
          </p:cNvSpPr>
          <p:nvPr>
            <p:ph type="body" sz="quarter" idx="30"/>
          </p:nvPr>
        </p:nvSpPr>
        <p:spPr>
          <a:xfrm>
            <a:off x="4833635" y="264755"/>
            <a:ext cx="3876675" cy="209645"/>
          </a:xfrm>
        </p:spPr>
        <p:txBody>
          <a:bodyPr>
            <a:norm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Tree>
    <p:extLst>
      <p:ext uri="{BB962C8B-B14F-4D97-AF65-F5344CB8AC3E}">
        <p14:creationId xmlns:p14="http://schemas.microsoft.com/office/powerpoint/2010/main" val="237665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Outro_Orang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6224" y="4722338"/>
            <a:ext cx="1958203" cy="66824"/>
          </a:xfrm>
        </p:spPr>
        <p:txBody>
          <a:bodyPr/>
          <a:lstStyle>
            <a:lvl1pPr>
              <a:defRPr baseline="0">
                <a:solidFill>
                  <a:schemeClr val="tx1"/>
                </a:solidFill>
                <a:latin typeface="Arial" panose="020B0604020202020204" pitchFamily="34" charset="0"/>
                <a:ea typeface="Inter" panose="02000503000000020004" pitchFamily="2" charset="0"/>
              </a:defRPr>
            </a:lvl1pPr>
          </a:lstStyle>
          <a:p>
            <a:fld id="{AB7C1ECA-1802-4021-A31F-4033CAD92E61}" type="datetime4">
              <a:rPr lang="en-GB" noProof="0" smtClean="0"/>
              <a:t>30 May 2023</a:t>
            </a:fld>
            <a:endParaRPr lang="en-GB" noProof="0"/>
          </a:p>
        </p:txBody>
      </p:sp>
      <p:sp>
        <p:nvSpPr>
          <p:cNvPr id="5" name="Footer Placeholder 4"/>
          <p:cNvSpPr>
            <a:spLocks noGrp="1"/>
          </p:cNvSpPr>
          <p:nvPr>
            <p:ph type="ftr" sz="quarter" idx="11"/>
          </p:nvPr>
        </p:nvSpPr>
        <p:spPr>
          <a:xfrm>
            <a:off x="586224" y="4798729"/>
            <a:ext cx="1958203" cy="68838"/>
          </a:xfrm>
        </p:spPr>
        <p:txBody>
          <a:bodyPr/>
          <a:lstStyle>
            <a:lvl1pPr>
              <a:defRPr baseline="0">
                <a:solidFill>
                  <a:schemeClr val="tx1"/>
                </a:solidFill>
                <a:latin typeface="Arial" panose="020B0604020202020204" pitchFamily="34" charset="0"/>
                <a:ea typeface="Inter" panose="02000503000000020004" pitchFamily="2" charset="0"/>
              </a:defRPr>
            </a:lvl1pPr>
          </a:lstStyle>
          <a:p>
            <a:r>
              <a:rPr lang="en-GB" noProof="0"/>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noProof="0" smtClean="0"/>
              <a:pPr/>
              <a:t>‹#›</a:t>
            </a:fld>
            <a:endParaRPr lang="en-GB" noProof="0"/>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9" name="Rectangle 8">
            <a:extLst>
              <a:ext uri="{FF2B5EF4-FFF2-40B4-BE49-F238E27FC236}">
                <a16:creationId xmlns:a16="http://schemas.microsoft.com/office/drawing/2014/main" id="{73DC7617-8D5F-BFC6-C014-5CB8256D0D30}"/>
              </a:ext>
            </a:extLst>
          </p:cNvPr>
          <p:cNvSpPr/>
          <p:nvPr userDrawn="1"/>
        </p:nvSpPr>
        <p:spPr>
          <a:xfrm>
            <a:off x="398620" y="2281208"/>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Rectangle 11">
            <a:extLst>
              <a:ext uri="{FF2B5EF4-FFF2-40B4-BE49-F238E27FC236}">
                <a16:creationId xmlns:a16="http://schemas.microsoft.com/office/drawing/2014/main" id="{FC1D5A02-BF97-9EB4-C6D1-6F98BB0312F3}"/>
              </a:ext>
            </a:extLst>
          </p:cNvPr>
          <p:cNvSpPr/>
          <p:nvPr userDrawn="1"/>
        </p:nvSpPr>
        <p:spPr>
          <a:xfrm>
            <a:off x="398620" y="1064061"/>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676227"/>
          </a:xfrm>
        </p:spPr>
        <p:txBody>
          <a:bodyPr wrap="square">
            <a:noAutofit/>
          </a:bodyPr>
          <a:lstStyle>
            <a:lvl1pPr>
              <a:lnSpc>
                <a:spcPts val="5400"/>
              </a:lnSpc>
              <a:defRPr sz="5200" kern="0" baseline="0">
                <a:solidFill>
                  <a:schemeClr val="bg1"/>
                </a:solidFill>
              </a:defRPr>
            </a:lvl1pPr>
          </a:lstStyle>
          <a:p>
            <a:r>
              <a:rPr lang="en-GB" noProof="0"/>
              <a:t>Insert outro text</a:t>
            </a:r>
          </a:p>
        </p:txBody>
      </p:sp>
    </p:spTree>
    <p:extLst>
      <p:ext uri="{BB962C8B-B14F-4D97-AF65-F5344CB8AC3E}">
        <p14:creationId xmlns:p14="http://schemas.microsoft.com/office/powerpoint/2010/main" val="76626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Outro_Orang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6224" y="4722338"/>
            <a:ext cx="1958203" cy="66824"/>
          </a:xfrm>
        </p:spPr>
        <p:txBody>
          <a:bodyPr/>
          <a:lstStyle>
            <a:lvl1pPr>
              <a:defRPr baseline="0">
                <a:solidFill>
                  <a:schemeClr val="tx1"/>
                </a:solidFill>
                <a:latin typeface="Arial" panose="020B0604020202020204" pitchFamily="34" charset="0"/>
                <a:ea typeface="Inter" panose="02000503000000020004" pitchFamily="2" charset="0"/>
              </a:defRPr>
            </a:lvl1pPr>
          </a:lstStyle>
          <a:p>
            <a:fld id="{6001C2DC-5DEB-4FDC-8D31-00335913E6D3}" type="datetime4">
              <a:rPr lang="en-GB" noProof="0" smtClean="0"/>
              <a:t>30 May 2023</a:t>
            </a:fld>
            <a:endParaRPr lang="en-GB" noProof="0"/>
          </a:p>
        </p:txBody>
      </p:sp>
      <p:sp>
        <p:nvSpPr>
          <p:cNvPr id="5" name="Footer Placeholder 4"/>
          <p:cNvSpPr>
            <a:spLocks noGrp="1"/>
          </p:cNvSpPr>
          <p:nvPr>
            <p:ph type="ftr" sz="quarter" idx="11"/>
          </p:nvPr>
        </p:nvSpPr>
        <p:spPr>
          <a:xfrm>
            <a:off x="586224" y="4798729"/>
            <a:ext cx="1958203" cy="68838"/>
          </a:xfrm>
        </p:spPr>
        <p:txBody>
          <a:bodyPr/>
          <a:lstStyle>
            <a:lvl1pPr>
              <a:defRPr baseline="0">
                <a:solidFill>
                  <a:schemeClr val="tx1"/>
                </a:solidFill>
                <a:latin typeface="Arial" panose="020B0604020202020204" pitchFamily="34" charset="0"/>
                <a:ea typeface="Inter" panose="02000503000000020004" pitchFamily="2" charset="0"/>
              </a:defRPr>
            </a:lvl1pPr>
          </a:lstStyle>
          <a:p>
            <a:r>
              <a:rPr lang="en-GB" noProof="0"/>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noProof="0" smtClean="0"/>
              <a:pPr/>
              <a:t>‹#›</a:t>
            </a:fld>
            <a:endParaRPr lang="en-GB" noProof="0"/>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9" name="Rectangle 8">
            <a:extLst>
              <a:ext uri="{FF2B5EF4-FFF2-40B4-BE49-F238E27FC236}">
                <a16:creationId xmlns:a16="http://schemas.microsoft.com/office/drawing/2014/main" id="{73DC7617-8D5F-BFC6-C014-5CB8256D0D30}"/>
              </a:ext>
            </a:extLst>
          </p:cNvPr>
          <p:cNvSpPr/>
          <p:nvPr userDrawn="1"/>
        </p:nvSpPr>
        <p:spPr>
          <a:xfrm>
            <a:off x="398620" y="2281208"/>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Rectangle 11">
            <a:extLst>
              <a:ext uri="{FF2B5EF4-FFF2-40B4-BE49-F238E27FC236}">
                <a16:creationId xmlns:a16="http://schemas.microsoft.com/office/drawing/2014/main" id="{FC1D5A02-BF97-9EB4-C6D1-6F98BB0312F3}"/>
              </a:ext>
            </a:extLst>
          </p:cNvPr>
          <p:cNvSpPr/>
          <p:nvPr userDrawn="1"/>
        </p:nvSpPr>
        <p:spPr>
          <a:xfrm>
            <a:off x="398620" y="1064061"/>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676227"/>
          </a:xfrm>
        </p:spPr>
        <p:txBody>
          <a:bodyPr wrap="square">
            <a:noAutofit/>
          </a:bodyPr>
          <a:lstStyle>
            <a:lvl1pPr>
              <a:lnSpc>
                <a:spcPts val="5400"/>
              </a:lnSpc>
              <a:defRPr sz="5200" kern="0" baseline="0">
                <a:solidFill>
                  <a:schemeClr val="bg1"/>
                </a:solidFill>
              </a:defRPr>
            </a:lvl1pPr>
          </a:lstStyle>
          <a:p>
            <a:r>
              <a:rPr lang="en-GB" noProof="0"/>
              <a:t>Insert outro text</a:t>
            </a:r>
          </a:p>
        </p:txBody>
      </p:sp>
    </p:spTree>
    <p:extLst>
      <p:ext uri="{BB962C8B-B14F-4D97-AF65-F5344CB8AC3E}">
        <p14:creationId xmlns:p14="http://schemas.microsoft.com/office/powerpoint/2010/main" val="426804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Outro_Orang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6224" y="4722338"/>
            <a:ext cx="1958203" cy="66824"/>
          </a:xfrm>
        </p:spPr>
        <p:txBody>
          <a:bodyPr/>
          <a:lstStyle>
            <a:lvl1pPr>
              <a:defRPr baseline="0">
                <a:solidFill>
                  <a:schemeClr val="tx1"/>
                </a:solidFill>
                <a:latin typeface="Arial" panose="020B0604020202020204" pitchFamily="34" charset="0"/>
                <a:ea typeface="Inter" panose="02000503000000020004" pitchFamily="2" charset="0"/>
              </a:defRPr>
            </a:lvl1pPr>
          </a:lstStyle>
          <a:p>
            <a:fld id="{4EBBE853-7263-4EA3-A5F7-1375730B4831}" type="datetime4">
              <a:rPr lang="en-GB" noProof="0" smtClean="0"/>
              <a:t>30 May 2023</a:t>
            </a:fld>
            <a:endParaRPr lang="en-GB" noProof="0"/>
          </a:p>
        </p:txBody>
      </p:sp>
      <p:sp>
        <p:nvSpPr>
          <p:cNvPr id="5" name="Footer Placeholder 4"/>
          <p:cNvSpPr>
            <a:spLocks noGrp="1"/>
          </p:cNvSpPr>
          <p:nvPr>
            <p:ph type="ftr" sz="quarter" idx="11"/>
          </p:nvPr>
        </p:nvSpPr>
        <p:spPr>
          <a:xfrm>
            <a:off x="586224" y="4798729"/>
            <a:ext cx="1958203" cy="68838"/>
          </a:xfrm>
        </p:spPr>
        <p:txBody>
          <a:bodyPr/>
          <a:lstStyle>
            <a:lvl1pPr>
              <a:defRPr baseline="0">
                <a:solidFill>
                  <a:schemeClr val="tx1"/>
                </a:solidFill>
                <a:latin typeface="Arial" panose="020B0604020202020204" pitchFamily="34" charset="0"/>
                <a:ea typeface="Inter" panose="02000503000000020004" pitchFamily="2" charset="0"/>
              </a:defRPr>
            </a:lvl1pPr>
          </a:lstStyle>
          <a:p>
            <a:r>
              <a:rPr lang="en-GB" noProof="0"/>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noProof="0" smtClean="0"/>
              <a:pPr/>
              <a:t>‹#›</a:t>
            </a:fld>
            <a:endParaRPr lang="en-GB" noProof="0"/>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9" name="Rectangle 8">
            <a:extLst>
              <a:ext uri="{FF2B5EF4-FFF2-40B4-BE49-F238E27FC236}">
                <a16:creationId xmlns:a16="http://schemas.microsoft.com/office/drawing/2014/main" id="{73DC7617-8D5F-BFC6-C014-5CB8256D0D30}"/>
              </a:ext>
            </a:extLst>
          </p:cNvPr>
          <p:cNvSpPr/>
          <p:nvPr userDrawn="1"/>
        </p:nvSpPr>
        <p:spPr>
          <a:xfrm>
            <a:off x="398620" y="2281208"/>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Rectangle 11">
            <a:extLst>
              <a:ext uri="{FF2B5EF4-FFF2-40B4-BE49-F238E27FC236}">
                <a16:creationId xmlns:a16="http://schemas.microsoft.com/office/drawing/2014/main" id="{FC1D5A02-BF97-9EB4-C6D1-6F98BB0312F3}"/>
              </a:ext>
            </a:extLst>
          </p:cNvPr>
          <p:cNvSpPr/>
          <p:nvPr userDrawn="1"/>
        </p:nvSpPr>
        <p:spPr>
          <a:xfrm>
            <a:off x="398620" y="1064061"/>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676227"/>
          </a:xfrm>
        </p:spPr>
        <p:txBody>
          <a:bodyPr wrap="square">
            <a:noAutofit/>
          </a:bodyPr>
          <a:lstStyle>
            <a:lvl1pPr>
              <a:lnSpc>
                <a:spcPts val="5400"/>
              </a:lnSpc>
              <a:defRPr sz="5200" kern="0" baseline="0">
                <a:solidFill>
                  <a:schemeClr val="bg1"/>
                </a:solidFill>
              </a:defRPr>
            </a:lvl1pPr>
          </a:lstStyle>
          <a:p>
            <a:r>
              <a:rPr lang="en-GB" noProof="0"/>
              <a:t>Insert outro text</a:t>
            </a:r>
          </a:p>
        </p:txBody>
      </p:sp>
    </p:spTree>
    <p:extLst>
      <p:ext uri="{BB962C8B-B14F-4D97-AF65-F5344CB8AC3E}">
        <p14:creationId xmlns:p14="http://schemas.microsoft.com/office/powerpoint/2010/main" val="79729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Outro_Orang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6224" y="4722338"/>
            <a:ext cx="1958203" cy="66824"/>
          </a:xfrm>
        </p:spPr>
        <p:txBody>
          <a:bodyPr/>
          <a:lstStyle>
            <a:lvl1pPr>
              <a:defRPr baseline="0">
                <a:solidFill>
                  <a:schemeClr val="tx1"/>
                </a:solidFill>
                <a:latin typeface="Arial" panose="020B0604020202020204" pitchFamily="34" charset="0"/>
                <a:ea typeface="Inter" panose="02000503000000020004" pitchFamily="2" charset="0"/>
              </a:defRPr>
            </a:lvl1pPr>
          </a:lstStyle>
          <a:p>
            <a:fld id="{3E3D8DFD-B46B-4C8B-BBCD-5412870A77BE}" type="datetime4">
              <a:rPr lang="en-GB" noProof="0" smtClean="0"/>
              <a:t>30 May 2023</a:t>
            </a:fld>
            <a:endParaRPr lang="en-GB" noProof="0"/>
          </a:p>
        </p:txBody>
      </p:sp>
      <p:sp>
        <p:nvSpPr>
          <p:cNvPr id="5" name="Footer Placeholder 4"/>
          <p:cNvSpPr>
            <a:spLocks noGrp="1"/>
          </p:cNvSpPr>
          <p:nvPr>
            <p:ph type="ftr" sz="quarter" idx="11"/>
          </p:nvPr>
        </p:nvSpPr>
        <p:spPr>
          <a:xfrm>
            <a:off x="586224" y="4798729"/>
            <a:ext cx="1958203" cy="68838"/>
          </a:xfrm>
        </p:spPr>
        <p:txBody>
          <a:bodyPr/>
          <a:lstStyle>
            <a:lvl1pPr>
              <a:defRPr baseline="0">
                <a:solidFill>
                  <a:schemeClr val="tx1"/>
                </a:solidFill>
                <a:latin typeface="Arial" panose="020B0604020202020204" pitchFamily="34" charset="0"/>
                <a:ea typeface="Inter" panose="02000503000000020004" pitchFamily="2" charset="0"/>
              </a:defRPr>
            </a:lvl1pPr>
          </a:lstStyle>
          <a:p>
            <a:r>
              <a:rPr lang="en-GB" noProof="0"/>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noProof="0" smtClean="0"/>
              <a:pPr/>
              <a:t>‹#›</a:t>
            </a:fld>
            <a:endParaRPr lang="en-GB" noProof="0"/>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9" name="Rectangle 8">
            <a:extLst>
              <a:ext uri="{FF2B5EF4-FFF2-40B4-BE49-F238E27FC236}">
                <a16:creationId xmlns:a16="http://schemas.microsoft.com/office/drawing/2014/main" id="{73DC7617-8D5F-BFC6-C014-5CB8256D0D30}"/>
              </a:ext>
            </a:extLst>
          </p:cNvPr>
          <p:cNvSpPr/>
          <p:nvPr userDrawn="1"/>
        </p:nvSpPr>
        <p:spPr>
          <a:xfrm>
            <a:off x="398620" y="2281208"/>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Rectangle 11">
            <a:extLst>
              <a:ext uri="{FF2B5EF4-FFF2-40B4-BE49-F238E27FC236}">
                <a16:creationId xmlns:a16="http://schemas.microsoft.com/office/drawing/2014/main" id="{FC1D5A02-BF97-9EB4-C6D1-6F98BB0312F3}"/>
              </a:ext>
            </a:extLst>
          </p:cNvPr>
          <p:cNvSpPr/>
          <p:nvPr userDrawn="1"/>
        </p:nvSpPr>
        <p:spPr>
          <a:xfrm>
            <a:off x="398620" y="1064061"/>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676227"/>
          </a:xfrm>
        </p:spPr>
        <p:txBody>
          <a:bodyPr wrap="square">
            <a:noAutofit/>
          </a:bodyPr>
          <a:lstStyle>
            <a:lvl1pPr>
              <a:lnSpc>
                <a:spcPts val="5400"/>
              </a:lnSpc>
              <a:defRPr sz="5200" kern="0" baseline="0">
                <a:solidFill>
                  <a:schemeClr val="bg1"/>
                </a:solidFill>
              </a:defRPr>
            </a:lvl1pPr>
          </a:lstStyle>
          <a:p>
            <a:r>
              <a:rPr lang="en-GB" noProof="0"/>
              <a:t>Insert outro text</a:t>
            </a:r>
          </a:p>
        </p:txBody>
      </p:sp>
    </p:spTree>
    <p:extLst>
      <p:ext uri="{BB962C8B-B14F-4D97-AF65-F5344CB8AC3E}">
        <p14:creationId xmlns:p14="http://schemas.microsoft.com/office/powerpoint/2010/main" val="153839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_Text_two_box_2 Lin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B71C5D-B075-5924-DC8D-653D2A037FF4}"/>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lIns="2592000"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B9FB41B4-1986-4F6F-BF20-46367FA097E7}"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6" name="Picture 5">
            <a:extLst>
              <a:ext uri="{FF2B5EF4-FFF2-40B4-BE49-F238E27FC236}">
                <a16:creationId xmlns:a16="http://schemas.microsoft.com/office/drawing/2014/main" id="{A2C260FD-FE5F-0528-AEEC-8CE517CFCE93}"/>
              </a:ext>
            </a:extLst>
          </p:cNvPr>
          <p:cNvPicPr/>
          <p:nvPr userDrawn="1"/>
        </p:nvPicPr>
        <p:blipFill>
          <a:blip r:embed="rId2"/>
          <a:stretch>
            <a:fillRect/>
          </a:stretch>
        </p:blipFill>
        <p:spPr>
          <a:xfrm>
            <a:off x="4557713" y="2499101"/>
            <a:ext cx="28575" cy="28575"/>
          </a:xfrm>
          <a:prstGeom prst="rect">
            <a:avLst/>
          </a:prstGeom>
        </p:spPr>
      </p:pic>
      <p:sp>
        <p:nvSpPr>
          <p:cNvPr id="15" name="Picture Placeholder 6">
            <a:extLst>
              <a:ext uri="{FF2B5EF4-FFF2-40B4-BE49-F238E27FC236}">
                <a16:creationId xmlns:a16="http://schemas.microsoft.com/office/drawing/2014/main" id="{ED0705E2-F5BB-8BCC-8C5B-4B3217073924}"/>
              </a:ext>
            </a:extLst>
          </p:cNvPr>
          <p:cNvSpPr>
            <a:spLocks noGrp="1"/>
          </p:cNvSpPr>
          <p:nvPr>
            <p:ph type="pic" sz="quarter" idx="28" hasCustomPrompt="1"/>
          </p:nvPr>
        </p:nvSpPr>
        <p:spPr>
          <a:xfrm>
            <a:off x="403751" y="476831"/>
            <a:ext cx="1514475" cy="108764"/>
          </a:xfrm>
          <a:solidFill>
            <a:schemeClr val="bg1"/>
          </a:solidFill>
        </p:spPr>
        <p:txBody>
          <a:bodyPr>
            <a:normAutofit/>
          </a:bodyPr>
          <a:lstStyle>
            <a:lvl1pPr>
              <a:defRPr sz="100"/>
            </a:lvl1pPr>
          </a:lstStyle>
          <a:p>
            <a:r>
              <a:rPr lang="en-GB" noProof="0"/>
              <a:t> </a:t>
            </a:r>
          </a:p>
        </p:txBody>
      </p:sp>
      <p:sp>
        <p:nvSpPr>
          <p:cNvPr id="17" name="Picture Placeholder 6">
            <a:extLst>
              <a:ext uri="{FF2B5EF4-FFF2-40B4-BE49-F238E27FC236}">
                <a16:creationId xmlns:a16="http://schemas.microsoft.com/office/drawing/2014/main" id="{9C3FBCCF-D983-B4FA-D7B3-3B684620BC15}"/>
              </a:ext>
            </a:extLst>
          </p:cNvPr>
          <p:cNvSpPr>
            <a:spLocks noGrp="1"/>
          </p:cNvSpPr>
          <p:nvPr>
            <p:ph type="pic" sz="quarter" idx="29" hasCustomPrompt="1"/>
          </p:nvPr>
        </p:nvSpPr>
        <p:spPr>
          <a:xfrm>
            <a:off x="390304" y="1809910"/>
            <a:ext cx="1514475" cy="108764"/>
          </a:xfrm>
          <a:solidFill>
            <a:schemeClr val="bg1"/>
          </a:solidFill>
        </p:spPr>
        <p:txBody>
          <a:bodyPr>
            <a:normAutofit/>
          </a:bodyPr>
          <a:lstStyle>
            <a:lvl1pPr>
              <a:defRPr sz="100"/>
            </a:lvl1pPr>
          </a:lstStyle>
          <a:p>
            <a:r>
              <a:rPr lang="en-GB" noProof="0"/>
              <a:t> </a:t>
            </a:r>
          </a:p>
        </p:txBody>
      </p:sp>
      <p:sp>
        <p:nvSpPr>
          <p:cNvPr id="18" name="Text Placeholder 13">
            <a:extLst>
              <a:ext uri="{FF2B5EF4-FFF2-40B4-BE49-F238E27FC236}">
                <a16:creationId xmlns:a16="http://schemas.microsoft.com/office/drawing/2014/main" id="{62208D98-6C4E-80DA-F5C9-1DAF6410C9DE}"/>
              </a:ext>
            </a:extLst>
          </p:cNvPr>
          <p:cNvSpPr>
            <a:spLocks noGrp="1"/>
          </p:cNvSpPr>
          <p:nvPr>
            <p:ph type="body" sz="quarter" idx="19"/>
          </p:nvPr>
        </p:nvSpPr>
        <p:spPr>
          <a:xfrm>
            <a:off x="406372"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9" name="Text Placeholder 13">
            <a:extLst>
              <a:ext uri="{FF2B5EF4-FFF2-40B4-BE49-F238E27FC236}">
                <a16:creationId xmlns:a16="http://schemas.microsoft.com/office/drawing/2014/main" id="{6DA38F97-20BD-04EC-E098-D2DFC44F0A28}"/>
              </a:ext>
            </a:extLst>
          </p:cNvPr>
          <p:cNvSpPr>
            <a:spLocks noGrp="1"/>
          </p:cNvSpPr>
          <p:nvPr>
            <p:ph type="body" sz="quarter" idx="18"/>
          </p:nvPr>
        </p:nvSpPr>
        <p:spPr>
          <a:xfrm>
            <a:off x="4637328"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2" name="Title 1">
            <a:extLst>
              <a:ext uri="{FF2B5EF4-FFF2-40B4-BE49-F238E27FC236}">
                <a16:creationId xmlns:a16="http://schemas.microsoft.com/office/drawing/2014/main" id="{48C41860-093F-C2F1-E460-6AD39DCBB7F8}"/>
              </a:ext>
            </a:extLst>
          </p:cNvPr>
          <p:cNvSpPr>
            <a:spLocks noGrp="1"/>
          </p:cNvSpPr>
          <p:nvPr>
            <p:ph type="title" hasCustomPrompt="1"/>
          </p:nvPr>
        </p:nvSpPr>
        <p:spPr>
          <a:xfrm>
            <a:off x="387322" y="759555"/>
            <a:ext cx="4229446" cy="485192"/>
          </a:xfrm>
        </p:spPr>
        <p:txBody>
          <a:bodyPr wrap="square">
            <a:spAutoFit/>
          </a:bodyPr>
          <a:lstStyle>
            <a:lvl1pPr>
              <a:lnSpc>
                <a:spcPts val="3500"/>
              </a:lnSpc>
              <a:defRPr sz="3300">
                <a:solidFill>
                  <a:schemeClr val="bg1"/>
                </a:solidFill>
                <a:latin typeface="Arial" panose="020B0604020202020204" pitchFamily="34" charset="0"/>
                <a:ea typeface="Inter" panose="02000503000000020004" pitchFamily="2" charset="0"/>
              </a:defRPr>
            </a:lvl1pPr>
          </a:lstStyle>
          <a:p>
            <a:pPr lvl="0"/>
            <a:r>
              <a:rPr lang="en-GB" noProof="0"/>
              <a:t>Two lines title</a:t>
            </a:r>
          </a:p>
        </p:txBody>
      </p:sp>
    </p:spTree>
    <p:extLst>
      <p:ext uri="{BB962C8B-B14F-4D97-AF65-F5344CB8AC3E}">
        <p14:creationId xmlns:p14="http://schemas.microsoft.com/office/powerpoint/2010/main" val="152087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_Text_two_box_3 Lines">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lIns="2592000" anchor="ctr" anchorCtr="0"/>
          <a:lstStyle>
            <a:lvl1pPr marL="0" indent="0" algn="ctr">
              <a:buNone/>
              <a:defRPr>
                <a:solidFill>
                  <a:schemeClr val="bg1"/>
                </a:solidFill>
              </a:defRPr>
            </a:lvl1pPr>
          </a:lstStyle>
          <a:p>
            <a:r>
              <a:rPr lang="en-GB" noProof="0"/>
              <a:t>Click here to add image</a:t>
            </a:r>
          </a:p>
        </p:txBody>
      </p:sp>
      <p:sp>
        <p:nvSpPr>
          <p:cNvPr id="18" name="Picture Placeholder 6">
            <a:extLst>
              <a:ext uri="{FF2B5EF4-FFF2-40B4-BE49-F238E27FC236}">
                <a16:creationId xmlns:a16="http://schemas.microsoft.com/office/drawing/2014/main" id="{7BD49E03-4DD5-1015-EA39-950886E93896}"/>
              </a:ext>
            </a:extLst>
          </p:cNvPr>
          <p:cNvSpPr>
            <a:spLocks noGrp="1"/>
          </p:cNvSpPr>
          <p:nvPr>
            <p:ph type="pic" sz="quarter" idx="28" hasCustomPrompt="1"/>
          </p:nvPr>
        </p:nvSpPr>
        <p:spPr>
          <a:xfrm>
            <a:off x="401385" y="469900"/>
            <a:ext cx="1514475" cy="108764"/>
          </a:xfrm>
          <a:solidFill>
            <a:schemeClr val="bg1"/>
          </a:solidFill>
        </p:spPr>
        <p:txBody>
          <a:bodyPr>
            <a:normAutofit/>
          </a:bodyPr>
          <a:lstStyle>
            <a:lvl1pPr>
              <a:defRPr sz="100"/>
            </a:lvl1pPr>
          </a:lstStyle>
          <a:p>
            <a:r>
              <a:rPr lang="en-GB" noProof="0"/>
              <a:t> </a:t>
            </a:r>
          </a:p>
        </p:txBody>
      </p:sp>
      <p:sp>
        <p:nvSpPr>
          <p:cNvPr id="21" name="Picture Placeholder 6">
            <a:extLst>
              <a:ext uri="{FF2B5EF4-FFF2-40B4-BE49-F238E27FC236}">
                <a16:creationId xmlns:a16="http://schemas.microsoft.com/office/drawing/2014/main" id="{50ADCA2F-519C-56FE-5FC5-F8CAED4C51E1}"/>
              </a:ext>
            </a:extLst>
          </p:cNvPr>
          <p:cNvSpPr>
            <a:spLocks noGrp="1"/>
          </p:cNvSpPr>
          <p:nvPr>
            <p:ph type="pic" sz="quarter" idx="29" hasCustomPrompt="1"/>
          </p:nvPr>
        </p:nvSpPr>
        <p:spPr>
          <a:xfrm>
            <a:off x="401384" y="2279924"/>
            <a:ext cx="1514475" cy="108764"/>
          </a:xfrm>
          <a:solidFill>
            <a:schemeClr val="bg1"/>
          </a:solidFill>
        </p:spPr>
        <p:txBody>
          <a:bodyPr>
            <a:normAutofit/>
          </a:bodyPr>
          <a:lstStyle>
            <a:lvl1pPr>
              <a:defRPr sz="100"/>
            </a:lvl1pPr>
          </a:lstStyle>
          <a:p>
            <a:r>
              <a:rPr lang="en-GB" noProof="0"/>
              <a:t> </a:t>
            </a:r>
          </a:p>
        </p:txBody>
      </p:sp>
      <p:sp>
        <p:nvSpPr>
          <p:cNvPr id="17" name="Rectangle 16">
            <a:extLst>
              <a:ext uri="{FF2B5EF4-FFF2-40B4-BE49-F238E27FC236}">
                <a16:creationId xmlns:a16="http://schemas.microsoft.com/office/drawing/2014/main" id="{C37CDEEB-CD8B-D78D-E41D-E6E66ECD27F3}"/>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B8980C15-A4D7-4647-BD04-629B4A1BC568}"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6" name="Picture 5">
            <a:extLst>
              <a:ext uri="{FF2B5EF4-FFF2-40B4-BE49-F238E27FC236}">
                <a16:creationId xmlns:a16="http://schemas.microsoft.com/office/drawing/2014/main" id="{FD456203-EE30-62C5-955A-B4430F559F2A}"/>
              </a:ext>
            </a:extLst>
          </p:cNvPr>
          <p:cNvPicPr/>
          <p:nvPr userDrawn="1"/>
        </p:nvPicPr>
        <p:blipFill>
          <a:blip r:embed="rId2"/>
          <a:stretch>
            <a:fillRect/>
          </a:stretch>
        </p:blipFill>
        <p:spPr>
          <a:xfrm>
            <a:off x="4557713" y="2499101"/>
            <a:ext cx="28575" cy="28575"/>
          </a:xfrm>
          <a:prstGeom prst="rect">
            <a:avLst/>
          </a:prstGeom>
        </p:spPr>
      </p:pic>
      <p:sp>
        <p:nvSpPr>
          <p:cNvPr id="13" name="Text Placeholder 13">
            <a:extLst>
              <a:ext uri="{FF2B5EF4-FFF2-40B4-BE49-F238E27FC236}">
                <a16:creationId xmlns:a16="http://schemas.microsoft.com/office/drawing/2014/main" id="{D9263D04-072F-3538-2F25-62592523EB26}"/>
              </a:ext>
            </a:extLst>
          </p:cNvPr>
          <p:cNvSpPr>
            <a:spLocks noGrp="1"/>
          </p:cNvSpPr>
          <p:nvPr>
            <p:ph type="body" sz="quarter" idx="19"/>
          </p:nvPr>
        </p:nvSpPr>
        <p:spPr>
          <a:xfrm>
            <a:off x="406372"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5" name="Text Placeholder 13">
            <a:extLst>
              <a:ext uri="{FF2B5EF4-FFF2-40B4-BE49-F238E27FC236}">
                <a16:creationId xmlns:a16="http://schemas.microsoft.com/office/drawing/2014/main" id="{F404B74C-F145-FBE9-5A28-705044028779}"/>
              </a:ext>
            </a:extLst>
          </p:cNvPr>
          <p:cNvSpPr>
            <a:spLocks noGrp="1"/>
          </p:cNvSpPr>
          <p:nvPr>
            <p:ph type="body" sz="quarter" idx="18"/>
          </p:nvPr>
        </p:nvSpPr>
        <p:spPr>
          <a:xfrm>
            <a:off x="4637328"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2" name="Title 1">
            <a:extLst>
              <a:ext uri="{FF2B5EF4-FFF2-40B4-BE49-F238E27FC236}">
                <a16:creationId xmlns:a16="http://schemas.microsoft.com/office/drawing/2014/main" id="{0D808170-1855-5B25-17AE-1F390D2A63FA}"/>
              </a:ext>
            </a:extLst>
          </p:cNvPr>
          <p:cNvSpPr>
            <a:spLocks noGrp="1"/>
          </p:cNvSpPr>
          <p:nvPr>
            <p:ph type="title" hasCustomPrompt="1"/>
          </p:nvPr>
        </p:nvSpPr>
        <p:spPr>
          <a:xfrm>
            <a:off x="387322" y="759554"/>
            <a:ext cx="4229446" cy="485192"/>
          </a:xfrm>
        </p:spPr>
        <p:txBody>
          <a:bodyPr wrap="square">
            <a:spAutoFit/>
          </a:bodyPr>
          <a:lstStyle>
            <a:lvl1pPr>
              <a:lnSpc>
                <a:spcPts val="3500"/>
              </a:lnSpc>
              <a:defRPr sz="3300">
                <a:solidFill>
                  <a:schemeClr val="bg1"/>
                </a:solidFill>
                <a:latin typeface="Arial" panose="020B0604020202020204" pitchFamily="34" charset="0"/>
                <a:ea typeface="Inter" panose="02000503000000020004" pitchFamily="2" charset="0"/>
              </a:defRPr>
            </a:lvl1pPr>
          </a:lstStyle>
          <a:p>
            <a:pPr lvl="0"/>
            <a:r>
              <a:rPr lang="en-GB" noProof="0"/>
              <a:t>Three lines title</a:t>
            </a:r>
          </a:p>
        </p:txBody>
      </p:sp>
    </p:spTree>
    <p:extLst>
      <p:ext uri="{BB962C8B-B14F-4D97-AF65-F5344CB8AC3E}">
        <p14:creationId xmlns:p14="http://schemas.microsoft.com/office/powerpoint/2010/main" val="26655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_Photo_R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9AE592-7B53-593A-FDD1-F5AB95B4134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6160770" y="0"/>
            <a:ext cx="2983230"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D498B37A-4B4C-4A7D-850D-27C3BB20E076}"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0" name="Title 1">
            <a:extLst>
              <a:ext uri="{FF2B5EF4-FFF2-40B4-BE49-F238E27FC236}">
                <a16:creationId xmlns:a16="http://schemas.microsoft.com/office/drawing/2014/main" id="{117CAB14-CE7D-43B2-812B-D88BF690EBE5}"/>
              </a:ext>
            </a:extLst>
          </p:cNvPr>
          <p:cNvSpPr>
            <a:spLocks noGrp="1"/>
          </p:cNvSpPr>
          <p:nvPr>
            <p:ph type="title"/>
          </p:nvPr>
        </p:nvSpPr>
        <p:spPr>
          <a:xfrm>
            <a:off x="401532" y="476065"/>
            <a:ext cx="5476155" cy="934033"/>
          </a:xfrm>
        </p:spPr>
        <p:txBody>
          <a:bodyPr wrap="square">
            <a:spAutoFit/>
          </a:bodyPr>
          <a:lstStyle>
            <a:lvl1pPr>
              <a:lnSpc>
                <a:spcPts val="3500"/>
              </a:lnSpc>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
        <p:nvSpPr>
          <p:cNvPr id="2" name="Content Placeholder 7">
            <a:extLst>
              <a:ext uri="{FF2B5EF4-FFF2-40B4-BE49-F238E27FC236}">
                <a16:creationId xmlns:a16="http://schemas.microsoft.com/office/drawing/2014/main" id="{05174A73-AE79-5E18-3C7E-BB6A085AF252}"/>
              </a:ext>
            </a:extLst>
          </p:cNvPr>
          <p:cNvSpPr>
            <a:spLocks noGrp="1"/>
          </p:cNvSpPr>
          <p:nvPr>
            <p:ph sz="quarter" idx="28"/>
          </p:nvPr>
        </p:nvSpPr>
        <p:spPr>
          <a:xfrm>
            <a:off x="401533" y="1318260"/>
            <a:ext cx="5476154" cy="2929889"/>
          </a:xfrm>
        </p:spPr>
        <p:txBody>
          <a:bodyPr tIns="216000">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Text Placeholder 7">
            <a:extLst>
              <a:ext uri="{FF2B5EF4-FFF2-40B4-BE49-F238E27FC236}">
                <a16:creationId xmlns:a16="http://schemas.microsoft.com/office/drawing/2014/main" id="{29C47611-9339-98CD-3A36-16FC125842EE}"/>
              </a:ext>
            </a:extLst>
          </p:cNvPr>
          <p:cNvSpPr>
            <a:spLocks noGrp="1"/>
          </p:cNvSpPr>
          <p:nvPr>
            <p:ph type="body" sz="quarter" idx="24"/>
          </p:nvPr>
        </p:nvSpPr>
        <p:spPr>
          <a:xfrm>
            <a:off x="405652" y="246144"/>
            <a:ext cx="5472035" cy="209645"/>
          </a:xfrm>
        </p:spPr>
        <p:txBody>
          <a:bodyPr lIns="18000">
            <a:noAutofit/>
          </a:bodyPr>
          <a:lstStyle>
            <a:lvl1pPr marL="0" indent="0">
              <a:spcAft>
                <a:spcPts val="0"/>
              </a:spcAft>
              <a:buFontTx/>
              <a:buNone/>
              <a:defRPr lang="en-US" sz="1000" b="0" kern="1200" baseline="0" noProof="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4266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divider_Picture_2 lines">
    <p:bg>
      <p:bgPr>
        <a:solidFill>
          <a:schemeClr val="bg1"/>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BDF965B6-7753-4050-B09D-F07F8521FC32}"/>
              </a:ext>
            </a:extLst>
          </p:cNvPr>
          <p:cNvSpPr>
            <a:spLocks noGrp="1"/>
          </p:cNvSpPr>
          <p:nvPr>
            <p:ph type="pic" sz="quarter" idx="21" hasCustomPrompt="1"/>
          </p:nvPr>
        </p:nvSpPr>
        <p:spPr>
          <a:xfrm>
            <a:off x="0" y="0"/>
            <a:ext cx="9144000"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1" name="Picture Placeholder 6">
            <a:extLst>
              <a:ext uri="{FF2B5EF4-FFF2-40B4-BE49-F238E27FC236}">
                <a16:creationId xmlns:a16="http://schemas.microsoft.com/office/drawing/2014/main" id="{0F2E802B-EDB6-8B50-D1E5-2C8E591E5EDC}"/>
              </a:ext>
            </a:extLst>
          </p:cNvPr>
          <p:cNvSpPr>
            <a:spLocks noGrp="1"/>
          </p:cNvSpPr>
          <p:nvPr>
            <p:ph type="pic" sz="quarter" idx="28" hasCustomPrompt="1"/>
          </p:nvPr>
        </p:nvSpPr>
        <p:spPr>
          <a:xfrm>
            <a:off x="403751" y="469900"/>
            <a:ext cx="2095609" cy="135412"/>
          </a:xfrm>
          <a:solidFill>
            <a:schemeClr val="bg1"/>
          </a:solidFill>
        </p:spPr>
        <p:txBody>
          <a:bodyPr>
            <a:normAutofit/>
          </a:bodyPr>
          <a:lstStyle>
            <a:lvl1pPr>
              <a:defRPr sz="100"/>
            </a:lvl1pPr>
          </a:lstStyle>
          <a:p>
            <a:r>
              <a:rPr lang="en-GB" noProof="0"/>
              <a:t> </a:t>
            </a: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29DD6168-79FD-4872-B0AA-EBE0D6DD2989}"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4" name="Picture Placeholder 6">
            <a:extLst>
              <a:ext uri="{FF2B5EF4-FFF2-40B4-BE49-F238E27FC236}">
                <a16:creationId xmlns:a16="http://schemas.microsoft.com/office/drawing/2014/main" id="{3DBC731B-D085-EC7F-9E22-9EE1B44192E0}"/>
              </a:ext>
            </a:extLst>
          </p:cNvPr>
          <p:cNvSpPr>
            <a:spLocks noGrp="1"/>
          </p:cNvSpPr>
          <p:nvPr>
            <p:ph type="pic" sz="quarter" idx="29" hasCustomPrompt="1"/>
          </p:nvPr>
        </p:nvSpPr>
        <p:spPr>
          <a:xfrm>
            <a:off x="399941" y="2214977"/>
            <a:ext cx="2099419" cy="135412"/>
          </a:xfrm>
          <a:solidFill>
            <a:schemeClr val="bg1"/>
          </a:solidFill>
        </p:spPr>
        <p:txBody>
          <a:bodyPr>
            <a:normAutofit/>
          </a:bodyPr>
          <a:lstStyle>
            <a:lvl1pPr>
              <a:defRPr sz="100"/>
            </a:lvl1pPr>
          </a:lstStyle>
          <a:p>
            <a:r>
              <a:rPr lang="en-GB" noProof="0"/>
              <a:t> </a:t>
            </a:r>
          </a:p>
        </p:txBody>
      </p:sp>
      <p:sp>
        <p:nvSpPr>
          <p:cNvPr id="2" name="Title 1">
            <a:extLst>
              <a:ext uri="{FF2B5EF4-FFF2-40B4-BE49-F238E27FC236}">
                <a16:creationId xmlns:a16="http://schemas.microsoft.com/office/drawing/2014/main" id="{D7223A34-96A7-83FA-BCA2-5A97246EAE11}"/>
              </a:ext>
            </a:extLst>
          </p:cNvPr>
          <p:cNvSpPr>
            <a:spLocks noGrp="1"/>
          </p:cNvSpPr>
          <p:nvPr>
            <p:ph type="title" hasCustomPrompt="1"/>
          </p:nvPr>
        </p:nvSpPr>
        <p:spPr>
          <a:xfrm>
            <a:off x="377190" y="847725"/>
            <a:ext cx="6084165"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19380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_Photo_Left_lar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8B6278-6582-41FB-3707-AD17495FFE8E}"/>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2" y="0"/>
            <a:ext cx="5569527"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E1440001-AEF5-4300-AFA5-5920D781DA79}"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2" name="Title 1">
            <a:extLst>
              <a:ext uri="{FF2B5EF4-FFF2-40B4-BE49-F238E27FC236}">
                <a16:creationId xmlns:a16="http://schemas.microsoft.com/office/drawing/2014/main" id="{432B1280-8375-4027-B645-0E5EAD4F7427}"/>
              </a:ext>
            </a:extLst>
          </p:cNvPr>
          <p:cNvSpPr>
            <a:spLocks noGrp="1"/>
          </p:cNvSpPr>
          <p:nvPr>
            <p:ph type="title"/>
          </p:nvPr>
        </p:nvSpPr>
        <p:spPr>
          <a:xfrm>
            <a:off x="5849071" y="476065"/>
            <a:ext cx="2926161" cy="1344402"/>
          </a:xfrm>
        </p:spPr>
        <p:txBody>
          <a:bodyPr wrap="square">
            <a:norm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
        <p:nvSpPr>
          <p:cNvPr id="2" name="Content Placeholder 7">
            <a:extLst>
              <a:ext uri="{FF2B5EF4-FFF2-40B4-BE49-F238E27FC236}">
                <a16:creationId xmlns:a16="http://schemas.microsoft.com/office/drawing/2014/main" id="{14673CD4-E45A-6FDF-CBA4-A3ABD7589CFA}"/>
              </a:ext>
            </a:extLst>
          </p:cNvPr>
          <p:cNvSpPr>
            <a:spLocks noGrp="1"/>
          </p:cNvSpPr>
          <p:nvPr>
            <p:ph sz="quarter" idx="28"/>
          </p:nvPr>
        </p:nvSpPr>
        <p:spPr>
          <a:xfrm>
            <a:off x="5846063" y="1744980"/>
            <a:ext cx="2929169" cy="2503169"/>
          </a:xfrm>
        </p:spPr>
        <p:txBody>
          <a:bodyPr tIns="216000">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Text Placeholder 7">
            <a:extLst>
              <a:ext uri="{FF2B5EF4-FFF2-40B4-BE49-F238E27FC236}">
                <a16:creationId xmlns:a16="http://schemas.microsoft.com/office/drawing/2014/main" id="{ECA81C8B-8BFA-7E29-1A88-75B3219DDBFB}"/>
              </a:ext>
            </a:extLst>
          </p:cNvPr>
          <p:cNvSpPr>
            <a:spLocks noGrp="1"/>
          </p:cNvSpPr>
          <p:nvPr>
            <p:ph type="body" sz="quarter" idx="24"/>
          </p:nvPr>
        </p:nvSpPr>
        <p:spPr>
          <a:xfrm>
            <a:off x="5849150" y="246144"/>
            <a:ext cx="2929169" cy="209645"/>
          </a:xfrm>
        </p:spPr>
        <p:txBody>
          <a:bodyPr lIns="18000">
            <a:noAutofit/>
          </a:bodyPr>
          <a:lstStyle>
            <a:lvl1pPr marL="0" indent="0">
              <a:spcAft>
                <a:spcPts val="0"/>
              </a:spcAft>
              <a:buFontTx/>
              <a:buNone/>
              <a:defRPr lang="en-US" sz="1000" b="0" kern="1200" baseline="0" noProof="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264163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_Photo_Left_Mediu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0048DF-F2B5-6A43-B371-E1447494897E}"/>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2" y="0"/>
            <a:ext cx="4572001"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484C2584-F536-475D-8031-366F7942AB3F}"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1" name="Title 1">
            <a:extLst>
              <a:ext uri="{FF2B5EF4-FFF2-40B4-BE49-F238E27FC236}">
                <a16:creationId xmlns:a16="http://schemas.microsoft.com/office/drawing/2014/main" id="{2B7E80BD-65C8-6593-3733-E57D8C4592B8}"/>
              </a:ext>
            </a:extLst>
          </p:cNvPr>
          <p:cNvSpPr>
            <a:spLocks noGrp="1"/>
          </p:cNvSpPr>
          <p:nvPr>
            <p:ph type="title"/>
          </p:nvPr>
        </p:nvSpPr>
        <p:spPr>
          <a:xfrm>
            <a:off x="4862344" y="476065"/>
            <a:ext cx="3873224" cy="908385"/>
          </a:xfrm>
        </p:spPr>
        <p:txBody>
          <a:bodyPr wrap="square">
            <a:norm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
        <p:nvSpPr>
          <p:cNvPr id="2" name="Content Placeholder 7">
            <a:extLst>
              <a:ext uri="{FF2B5EF4-FFF2-40B4-BE49-F238E27FC236}">
                <a16:creationId xmlns:a16="http://schemas.microsoft.com/office/drawing/2014/main" id="{76AD696D-2451-8783-1D7A-57A6801716A2}"/>
              </a:ext>
            </a:extLst>
          </p:cNvPr>
          <p:cNvSpPr>
            <a:spLocks noGrp="1"/>
          </p:cNvSpPr>
          <p:nvPr>
            <p:ph sz="quarter" idx="28"/>
          </p:nvPr>
        </p:nvSpPr>
        <p:spPr>
          <a:xfrm>
            <a:off x="4859337" y="1318260"/>
            <a:ext cx="3873224" cy="2929889"/>
          </a:xfrm>
        </p:spPr>
        <p:txBody>
          <a:bodyPr tIns="216000">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Text Placeholder 7">
            <a:extLst>
              <a:ext uri="{FF2B5EF4-FFF2-40B4-BE49-F238E27FC236}">
                <a16:creationId xmlns:a16="http://schemas.microsoft.com/office/drawing/2014/main" id="{5B890B37-BD0D-8973-CF17-3C69C9FA2168}"/>
              </a:ext>
            </a:extLst>
          </p:cNvPr>
          <p:cNvSpPr>
            <a:spLocks noGrp="1"/>
          </p:cNvSpPr>
          <p:nvPr>
            <p:ph type="body" sz="quarter" idx="24"/>
          </p:nvPr>
        </p:nvSpPr>
        <p:spPr>
          <a:xfrm>
            <a:off x="4859338" y="246144"/>
            <a:ext cx="3873224" cy="209645"/>
          </a:xfrm>
        </p:spPr>
        <p:txBody>
          <a:bodyPr lIns="18000">
            <a:noAutofit/>
          </a:bodyPr>
          <a:lstStyle>
            <a:lvl1pPr marL="0" indent="0">
              <a:spcAft>
                <a:spcPts val="0"/>
              </a:spcAft>
              <a:buFontTx/>
              <a:buNone/>
              <a:defRPr lang="en-US" sz="1000" b="0" kern="1200" baseline="0" noProof="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364506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_Photo_Left_Sma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46DAEB-D947-41A6-6400-09ACB9D6682C}"/>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1" y="0"/>
            <a:ext cx="2982866"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12E47DF3-C2B4-4B6B-BC55-94718619FC08}"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Title 1">
            <a:extLst>
              <a:ext uri="{FF2B5EF4-FFF2-40B4-BE49-F238E27FC236}">
                <a16:creationId xmlns:a16="http://schemas.microsoft.com/office/drawing/2014/main" id="{E2B47F16-7F3E-45AF-81A6-6D4A2642461A}"/>
              </a:ext>
            </a:extLst>
          </p:cNvPr>
          <p:cNvSpPr>
            <a:spLocks noGrp="1"/>
          </p:cNvSpPr>
          <p:nvPr>
            <p:ph type="title"/>
          </p:nvPr>
        </p:nvSpPr>
        <p:spPr>
          <a:xfrm>
            <a:off x="3261689" y="476065"/>
            <a:ext cx="5464775" cy="908385"/>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
        <p:nvSpPr>
          <p:cNvPr id="2" name="Content Placeholder 7">
            <a:extLst>
              <a:ext uri="{FF2B5EF4-FFF2-40B4-BE49-F238E27FC236}">
                <a16:creationId xmlns:a16="http://schemas.microsoft.com/office/drawing/2014/main" id="{E3EC5F48-9925-4603-B50F-1740AE67279B}"/>
              </a:ext>
            </a:extLst>
          </p:cNvPr>
          <p:cNvSpPr>
            <a:spLocks noGrp="1"/>
          </p:cNvSpPr>
          <p:nvPr>
            <p:ph sz="quarter" idx="28"/>
          </p:nvPr>
        </p:nvSpPr>
        <p:spPr>
          <a:xfrm>
            <a:off x="3261689" y="1318260"/>
            <a:ext cx="5464775" cy="2929889"/>
          </a:xfrm>
        </p:spPr>
        <p:txBody>
          <a:bodyPr tIns="216000">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Text Placeholder 7">
            <a:extLst>
              <a:ext uri="{FF2B5EF4-FFF2-40B4-BE49-F238E27FC236}">
                <a16:creationId xmlns:a16="http://schemas.microsoft.com/office/drawing/2014/main" id="{A15B0D58-2E40-EDAF-ED87-564F5491D13B}"/>
              </a:ext>
            </a:extLst>
          </p:cNvPr>
          <p:cNvSpPr>
            <a:spLocks noGrp="1"/>
          </p:cNvSpPr>
          <p:nvPr>
            <p:ph type="body" sz="quarter" idx="24"/>
          </p:nvPr>
        </p:nvSpPr>
        <p:spPr>
          <a:xfrm>
            <a:off x="3261690" y="246144"/>
            <a:ext cx="5464774" cy="209645"/>
          </a:xfrm>
        </p:spPr>
        <p:txBody>
          <a:bodyPr lIns="18000">
            <a:noAutofit/>
          </a:bodyPr>
          <a:lstStyle>
            <a:lvl1pPr marL="0" indent="0">
              <a:spcAft>
                <a:spcPts val="0"/>
              </a:spcAft>
              <a:buFontTx/>
              <a:buNone/>
              <a:defRPr lang="en-US" sz="1000" b="0" kern="1200" baseline="0" noProof="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249753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pictur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F3E19F7-CBA6-BCA0-CCE4-DD210FF119AE}"/>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6372" y="1328286"/>
            <a:ext cx="408614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640864" y="3750625"/>
            <a:ext cx="4085599"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4CE368E8-824F-4522-A09B-4A2576D63CA4}"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5" name="Picture Placeholder 6">
            <a:extLst>
              <a:ext uri="{FF2B5EF4-FFF2-40B4-BE49-F238E27FC236}">
                <a16:creationId xmlns:a16="http://schemas.microsoft.com/office/drawing/2014/main" id="{37DDF895-4640-4BDF-9356-FF356A8F040D}"/>
              </a:ext>
            </a:extLst>
          </p:cNvPr>
          <p:cNvSpPr>
            <a:spLocks noGrp="1"/>
          </p:cNvSpPr>
          <p:nvPr>
            <p:ph type="pic" sz="quarter" idx="22" hasCustomPrompt="1"/>
          </p:nvPr>
        </p:nvSpPr>
        <p:spPr>
          <a:xfrm>
            <a:off x="4626060" y="1328286"/>
            <a:ext cx="408614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6" name="Text Placeholder 13">
            <a:extLst>
              <a:ext uri="{FF2B5EF4-FFF2-40B4-BE49-F238E27FC236}">
                <a16:creationId xmlns:a16="http://schemas.microsoft.com/office/drawing/2014/main" id="{DE82870D-3B3B-499D-8749-360E30126D25}"/>
              </a:ext>
            </a:extLst>
          </p:cNvPr>
          <p:cNvSpPr>
            <a:spLocks noGrp="1"/>
          </p:cNvSpPr>
          <p:nvPr>
            <p:ph type="body" sz="quarter" idx="23"/>
          </p:nvPr>
        </p:nvSpPr>
        <p:spPr>
          <a:xfrm>
            <a:off x="405652" y="3750625"/>
            <a:ext cx="4086140"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9" name="Title 1">
            <a:extLst>
              <a:ext uri="{FF2B5EF4-FFF2-40B4-BE49-F238E27FC236}">
                <a16:creationId xmlns:a16="http://schemas.microsoft.com/office/drawing/2014/main" id="{1D8969A0-400B-956C-E9EB-4FFBCC4ACE98}"/>
              </a:ext>
            </a:extLst>
          </p:cNvPr>
          <p:cNvSpPr>
            <a:spLocks noGrp="1"/>
          </p:cNvSpPr>
          <p:nvPr>
            <p:ph type="title"/>
          </p:nvPr>
        </p:nvSpPr>
        <p:spPr>
          <a:xfrm>
            <a:off x="406372" y="478393"/>
            <a:ext cx="8291660"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
        <p:nvSpPr>
          <p:cNvPr id="8" name="Text Placeholder 7">
            <a:extLst>
              <a:ext uri="{FF2B5EF4-FFF2-40B4-BE49-F238E27FC236}">
                <a16:creationId xmlns:a16="http://schemas.microsoft.com/office/drawing/2014/main" id="{3D6D427A-8DB4-6096-E611-2FA9BDC88D83}"/>
              </a:ext>
            </a:extLst>
          </p:cNvPr>
          <p:cNvSpPr>
            <a:spLocks noGrp="1"/>
          </p:cNvSpPr>
          <p:nvPr>
            <p:ph type="body" sz="quarter" idx="24"/>
          </p:nvPr>
        </p:nvSpPr>
        <p:spPr>
          <a:xfrm>
            <a:off x="406164" y="246144"/>
            <a:ext cx="8291660" cy="209645"/>
          </a:xfrm>
        </p:spPr>
        <p:txBody>
          <a:bodyPr lIns="18000">
            <a:noAutofit/>
          </a:bodyPr>
          <a:lstStyle>
            <a:lvl1pPr marL="0" indent="0">
              <a:spcAft>
                <a:spcPts val="0"/>
              </a:spcAft>
              <a:buFontTx/>
              <a:buNone/>
              <a:defRPr lang="en-US" sz="1000" b="0" kern="1200" baseline="0" noProof="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393043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hree picture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D73C82-2E05-68BD-0D34-EB15273DF1A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6372" y="1252086"/>
            <a:ext cx="265866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02335" y="3674425"/>
            <a:ext cx="2633806"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A6C58F6D-F360-4AD9-9A80-47BCABED0E5F}"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2" name="Picture Placeholder 6">
            <a:extLst>
              <a:ext uri="{FF2B5EF4-FFF2-40B4-BE49-F238E27FC236}">
                <a16:creationId xmlns:a16="http://schemas.microsoft.com/office/drawing/2014/main" id="{79185F83-F4F8-4CC6-9864-49F85A14F797}"/>
              </a:ext>
            </a:extLst>
          </p:cNvPr>
          <p:cNvSpPr>
            <a:spLocks noGrp="1"/>
          </p:cNvSpPr>
          <p:nvPr>
            <p:ph type="pic" sz="quarter" idx="25" hasCustomPrompt="1"/>
          </p:nvPr>
        </p:nvSpPr>
        <p:spPr>
          <a:xfrm>
            <a:off x="3223980" y="1252086"/>
            <a:ext cx="265866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3" name="Text Placeholder 13">
            <a:extLst>
              <a:ext uri="{FF2B5EF4-FFF2-40B4-BE49-F238E27FC236}">
                <a16:creationId xmlns:a16="http://schemas.microsoft.com/office/drawing/2014/main" id="{B7581123-CB73-45BD-9E0E-55DBD6CEE201}"/>
              </a:ext>
            </a:extLst>
          </p:cNvPr>
          <p:cNvSpPr>
            <a:spLocks noGrp="1"/>
          </p:cNvSpPr>
          <p:nvPr>
            <p:ph type="body" sz="quarter" idx="26"/>
          </p:nvPr>
        </p:nvSpPr>
        <p:spPr>
          <a:xfrm>
            <a:off x="3246839" y="3674425"/>
            <a:ext cx="2633806"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8" name="Picture Placeholder 6">
            <a:extLst>
              <a:ext uri="{FF2B5EF4-FFF2-40B4-BE49-F238E27FC236}">
                <a16:creationId xmlns:a16="http://schemas.microsoft.com/office/drawing/2014/main" id="{278D5683-75C8-4B17-BD42-8B921EC91553}"/>
              </a:ext>
            </a:extLst>
          </p:cNvPr>
          <p:cNvSpPr>
            <a:spLocks noGrp="1"/>
          </p:cNvSpPr>
          <p:nvPr>
            <p:ph type="pic" sz="quarter" idx="27" hasCustomPrompt="1"/>
          </p:nvPr>
        </p:nvSpPr>
        <p:spPr>
          <a:xfrm>
            <a:off x="6035760" y="1252086"/>
            <a:ext cx="265866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9" name="Text Placeholder 13">
            <a:extLst>
              <a:ext uri="{FF2B5EF4-FFF2-40B4-BE49-F238E27FC236}">
                <a16:creationId xmlns:a16="http://schemas.microsoft.com/office/drawing/2014/main" id="{D0558873-DBCF-4558-9065-69C40D5B7C90}"/>
              </a:ext>
            </a:extLst>
          </p:cNvPr>
          <p:cNvSpPr>
            <a:spLocks noGrp="1"/>
          </p:cNvSpPr>
          <p:nvPr>
            <p:ph type="body" sz="quarter" idx="28"/>
          </p:nvPr>
        </p:nvSpPr>
        <p:spPr>
          <a:xfrm>
            <a:off x="6058619" y="3674425"/>
            <a:ext cx="2633806"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21" name="Title 1">
            <a:extLst>
              <a:ext uri="{FF2B5EF4-FFF2-40B4-BE49-F238E27FC236}">
                <a16:creationId xmlns:a16="http://schemas.microsoft.com/office/drawing/2014/main" id="{47AD72A1-BE83-8FFA-C459-8AA200E916A8}"/>
              </a:ext>
            </a:extLst>
          </p:cNvPr>
          <p:cNvSpPr>
            <a:spLocks noGrp="1"/>
          </p:cNvSpPr>
          <p:nvPr>
            <p:ph type="title"/>
          </p:nvPr>
        </p:nvSpPr>
        <p:spPr>
          <a:xfrm>
            <a:off x="406372" y="478393"/>
            <a:ext cx="8291660"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
        <p:nvSpPr>
          <p:cNvPr id="6" name="Text Placeholder 7">
            <a:extLst>
              <a:ext uri="{FF2B5EF4-FFF2-40B4-BE49-F238E27FC236}">
                <a16:creationId xmlns:a16="http://schemas.microsoft.com/office/drawing/2014/main" id="{8D21ED96-759B-7A07-3A93-BC9017860E8A}"/>
              </a:ext>
            </a:extLst>
          </p:cNvPr>
          <p:cNvSpPr>
            <a:spLocks noGrp="1"/>
          </p:cNvSpPr>
          <p:nvPr>
            <p:ph type="body" sz="quarter" idx="24"/>
          </p:nvPr>
        </p:nvSpPr>
        <p:spPr>
          <a:xfrm>
            <a:off x="406164" y="246144"/>
            <a:ext cx="8291660" cy="209645"/>
          </a:xfrm>
        </p:spPr>
        <p:txBody>
          <a:bodyPr lIns="18000">
            <a:noAutofit/>
          </a:bodyPr>
          <a:lstStyle>
            <a:lvl1pPr marL="0" indent="0">
              <a:spcAft>
                <a:spcPts val="0"/>
              </a:spcAft>
              <a:buFontTx/>
              <a:buNone/>
              <a:defRPr lang="en-US" sz="1000" b="0" kern="1200" baseline="0" noProof="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415934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Eight pictures">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CA87C5D-7BC7-27A2-2987-8BC9C99B72A7}"/>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6372" y="120075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02335" y="242302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872DF88F-67EA-4CD2-AE17-3E4EC17BFECA}"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28" name="Picture Placeholder 6">
            <a:extLst>
              <a:ext uri="{FF2B5EF4-FFF2-40B4-BE49-F238E27FC236}">
                <a16:creationId xmlns:a16="http://schemas.microsoft.com/office/drawing/2014/main" id="{58E1A09A-AE34-419F-8FFE-0BDD4B8D067B}"/>
              </a:ext>
            </a:extLst>
          </p:cNvPr>
          <p:cNvSpPr>
            <a:spLocks noGrp="1"/>
          </p:cNvSpPr>
          <p:nvPr>
            <p:ph type="pic" sz="quarter" idx="25" hasCustomPrompt="1"/>
          </p:nvPr>
        </p:nvSpPr>
        <p:spPr>
          <a:xfrm>
            <a:off x="2509836" y="120075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29" name="Text Placeholder 13">
            <a:extLst>
              <a:ext uri="{FF2B5EF4-FFF2-40B4-BE49-F238E27FC236}">
                <a16:creationId xmlns:a16="http://schemas.microsoft.com/office/drawing/2014/main" id="{22640E8F-240B-4C64-901E-D811D6904FB8}"/>
              </a:ext>
            </a:extLst>
          </p:cNvPr>
          <p:cNvSpPr>
            <a:spLocks noGrp="1"/>
          </p:cNvSpPr>
          <p:nvPr>
            <p:ph type="body" sz="quarter" idx="26"/>
          </p:nvPr>
        </p:nvSpPr>
        <p:spPr>
          <a:xfrm>
            <a:off x="2521587" y="242302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32" name="Picture Placeholder 6">
            <a:extLst>
              <a:ext uri="{FF2B5EF4-FFF2-40B4-BE49-F238E27FC236}">
                <a16:creationId xmlns:a16="http://schemas.microsoft.com/office/drawing/2014/main" id="{37152F88-475C-4CA6-9E4D-EA23739A2878}"/>
              </a:ext>
            </a:extLst>
          </p:cNvPr>
          <p:cNvSpPr>
            <a:spLocks noGrp="1"/>
          </p:cNvSpPr>
          <p:nvPr>
            <p:ph type="pic" sz="quarter" idx="27" hasCustomPrompt="1"/>
          </p:nvPr>
        </p:nvSpPr>
        <p:spPr>
          <a:xfrm>
            <a:off x="4613300" y="120075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33" name="Text Placeholder 13">
            <a:extLst>
              <a:ext uri="{FF2B5EF4-FFF2-40B4-BE49-F238E27FC236}">
                <a16:creationId xmlns:a16="http://schemas.microsoft.com/office/drawing/2014/main" id="{ACF4E00F-5A93-4674-A82D-3F11B98EF8FD}"/>
              </a:ext>
            </a:extLst>
          </p:cNvPr>
          <p:cNvSpPr>
            <a:spLocks noGrp="1"/>
          </p:cNvSpPr>
          <p:nvPr>
            <p:ph type="body" sz="quarter" idx="28"/>
          </p:nvPr>
        </p:nvSpPr>
        <p:spPr>
          <a:xfrm>
            <a:off x="4620667" y="242302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36" name="Picture Placeholder 6">
            <a:extLst>
              <a:ext uri="{FF2B5EF4-FFF2-40B4-BE49-F238E27FC236}">
                <a16:creationId xmlns:a16="http://schemas.microsoft.com/office/drawing/2014/main" id="{968F3BF4-1C86-4F92-A50E-776D5D406C83}"/>
              </a:ext>
            </a:extLst>
          </p:cNvPr>
          <p:cNvSpPr>
            <a:spLocks noGrp="1"/>
          </p:cNvSpPr>
          <p:nvPr>
            <p:ph type="pic" sz="quarter" idx="29" hasCustomPrompt="1"/>
          </p:nvPr>
        </p:nvSpPr>
        <p:spPr>
          <a:xfrm>
            <a:off x="6716763" y="120075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37" name="Text Placeholder 13">
            <a:extLst>
              <a:ext uri="{FF2B5EF4-FFF2-40B4-BE49-F238E27FC236}">
                <a16:creationId xmlns:a16="http://schemas.microsoft.com/office/drawing/2014/main" id="{4978DDCF-4E93-4292-936F-8C17FAC8A775}"/>
              </a:ext>
            </a:extLst>
          </p:cNvPr>
          <p:cNvSpPr>
            <a:spLocks noGrp="1"/>
          </p:cNvSpPr>
          <p:nvPr>
            <p:ph type="body" sz="quarter" idx="30"/>
          </p:nvPr>
        </p:nvSpPr>
        <p:spPr>
          <a:xfrm>
            <a:off x="6732898" y="242302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40" name="Picture Placeholder 6">
            <a:extLst>
              <a:ext uri="{FF2B5EF4-FFF2-40B4-BE49-F238E27FC236}">
                <a16:creationId xmlns:a16="http://schemas.microsoft.com/office/drawing/2014/main" id="{9D5E5682-8CC4-47EE-B7EE-0A7CBBE8B2FF}"/>
              </a:ext>
            </a:extLst>
          </p:cNvPr>
          <p:cNvSpPr>
            <a:spLocks noGrp="1"/>
          </p:cNvSpPr>
          <p:nvPr>
            <p:ph type="pic" sz="quarter" idx="31" hasCustomPrompt="1"/>
          </p:nvPr>
        </p:nvSpPr>
        <p:spPr>
          <a:xfrm>
            <a:off x="406372" y="283577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41" name="Text Placeholder 13">
            <a:extLst>
              <a:ext uri="{FF2B5EF4-FFF2-40B4-BE49-F238E27FC236}">
                <a16:creationId xmlns:a16="http://schemas.microsoft.com/office/drawing/2014/main" id="{4F86F47D-9657-49C1-857F-C4A6515AF95C}"/>
              </a:ext>
            </a:extLst>
          </p:cNvPr>
          <p:cNvSpPr>
            <a:spLocks noGrp="1"/>
          </p:cNvSpPr>
          <p:nvPr>
            <p:ph type="body" sz="quarter" idx="32"/>
          </p:nvPr>
        </p:nvSpPr>
        <p:spPr>
          <a:xfrm>
            <a:off x="402335" y="405804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42" name="Picture Placeholder 6">
            <a:extLst>
              <a:ext uri="{FF2B5EF4-FFF2-40B4-BE49-F238E27FC236}">
                <a16:creationId xmlns:a16="http://schemas.microsoft.com/office/drawing/2014/main" id="{153AE089-19BC-427A-8F1A-F1B401A2AD79}"/>
              </a:ext>
            </a:extLst>
          </p:cNvPr>
          <p:cNvSpPr>
            <a:spLocks noGrp="1"/>
          </p:cNvSpPr>
          <p:nvPr>
            <p:ph type="pic" sz="quarter" idx="33" hasCustomPrompt="1"/>
          </p:nvPr>
        </p:nvSpPr>
        <p:spPr>
          <a:xfrm>
            <a:off x="2509836" y="283577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43" name="Text Placeholder 13">
            <a:extLst>
              <a:ext uri="{FF2B5EF4-FFF2-40B4-BE49-F238E27FC236}">
                <a16:creationId xmlns:a16="http://schemas.microsoft.com/office/drawing/2014/main" id="{0F1A6A70-3E25-4A1B-942D-7D07DAE9F0B3}"/>
              </a:ext>
            </a:extLst>
          </p:cNvPr>
          <p:cNvSpPr>
            <a:spLocks noGrp="1"/>
          </p:cNvSpPr>
          <p:nvPr>
            <p:ph type="body" sz="quarter" idx="34"/>
          </p:nvPr>
        </p:nvSpPr>
        <p:spPr>
          <a:xfrm>
            <a:off x="2514863" y="405804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44" name="Picture Placeholder 6">
            <a:extLst>
              <a:ext uri="{FF2B5EF4-FFF2-40B4-BE49-F238E27FC236}">
                <a16:creationId xmlns:a16="http://schemas.microsoft.com/office/drawing/2014/main" id="{E8F20420-5043-474D-B231-82BCEDD4C433}"/>
              </a:ext>
            </a:extLst>
          </p:cNvPr>
          <p:cNvSpPr>
            <a:spLocks noGrp="1"/>
          </p:cNvSpPr>
          <p:nvPr>
            <p:ph type="pic" sz="quarter" idx="35" hasCustomPrompt="1"/>
          </p:nvPr>
        </p:nvSpPr>
        <p:spPr>
          <a:xfrm>
            <a:off x="4613300" y="283577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45" name="Text Placeholder 13">
            <a:extLst>
              <a:ext uri="{FF2B5EF4-FFF2-40B4-BE49-F238E27FC236}">
                <a16:creationId xmlns:a16="http://schemas.microsoft.com/office/drawing/2014/main" id="{EDFF6BA1-1FAB-42D7-9980-4A0D2F2B2F86}"/>
              </a:ext>
            </a:extLst>
          </p:cNvPr>
          <p:cNvSpPr>
            <a:spLocks noGrp="1"/>
          </p:cNvSpPr>
          <p:nvPr>
            <p:ph type="body" sz="quarter" idx="36"/>
          </p:nvPr>
        </p:nvSpPr>
        <p:spPr>
          <a:xfrm>
            <a:off x="4620667" y="405804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46" name="Picture Placeholder 6">
            <a:extLst>
              <a:ext uri="{FF2B5EF4-FFF2-40B4-BE49-F238E27FC236}">
                <a16:creationId xmlns:a16="http://schemas.microsoft.com/office/drawing/2014/main" id="{BE70F744-F52D-4C96-BC37-007CC94F3671}"/>
              </a:ext>
            </a:extLst>
          </p:cNvPr>
          <p:cNvSpPr>
            <a:spLocks noGrp="1"/>
          </p:cNvSpPr>
          <p:nvPr>
            <p:ph type="pic" sz="quarter" idx="37" hasCustomPrompt="1"/>
          </p:nvPr>
        </p:nvSpPr>
        <p:spPr>
          <a:xfrm>
            <a:off x="6716763" y="283577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47" name="Text Placeholder 13">
            <a:extLst>
              <a:ext uri="{FF2B5EF4-FFF2-40B4-BE49-F238E27FC236}">
                <a16:creationId xmlns:a16="http://schemas.microsoft.com/office/drawing/2014/main" id="{E52AD286-0BB3-4B3D-B2D8-42C6B39B132E}"/>
              </a:ext>
            </a:extLst>
          </p:cNvPr>
          <p:cNvSpPr>
            <a:spLocks noGrp="1"/>
          </p:cNvSpPr>
          <p:nvPr>
            <p:ph type="body" sz="quarter" idx="38"/>
          </p:nvPr>
        </p:nvSpPr>
        <p:spPr>
          <a:xfrm>
            <a:off x="6726174" y="405804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26" name="Title 1">
            <a:extLst>
              <a:ext uri="{FF2B5EF4-FFF2-40B4-BE49-F238E27FC236}">
                <a16:creationId xmlns:a16="http://schemas.microsoft.com/office/drawing/2014/main" id="{15EA87D3-A7AB-64B1-3B32-822BFD0091F2}"/>
              </a:ext>
            </a:extLst>
          </p:cNvPr>
          <p:cNvSpPr>
            <a:spLocks noGrp="1"/>
          </p:cNvSpPr>
          <p:nvPr>
            <p:ph type="title"/>
          </p:nvPr>
        </p:nvSpPr>
        <p:spPr>
          <a:xfrm>
            <a:off x="406372" y="478393"/>
            <a:ext cx="8291660"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
        <p:nvSpPr>
          <p:cNvPr id="6" name="Text Placeholder 7">
            <a:extLst>
              <a:ext uri="{FF2B5EF4-FFF2-40B4-BE49-F238E27FC236}">
                <a16:creationId xmlns:a16="http://schemas.microsoft.com/office/drawing/2014/main" id="{313F9C25-08FE-7443-C85C-5AEBEE08E172}"/>
              </a:ext>
            </a:extLst>
          </p:cNvPr>
          <p:cNvSpPr>
            <a:spLocks noGrp="1"/>
          </p:cNvSpPr>
          <p:nvPr>
            <p:ph type="body" sz="quarter" idx="24"/>
          </p:nvPr>
        </p:nvSpPr>
        <p:spPr>
          <a:xfrm>
            <a:off x="406164" y="246144"/>
            <a:ext cx="8291660" cy="209645"/>
          </a:xfrm>
        </p:spPr>
        <p:txBody>
          <a:bodyPr lIns="18000">
            <a:noAutofit/>
          </a:bodyPr>
          <a:lstStyle>
            <a:lvl1pPr marL="0" indent="0">
              <a:spcAft>
                <a:spcPts val="0"/>
              </a:spcAft>
              <a:buFontTx/>
              <a:buNone/>
              <a:defRPr lang="en-US" sz="1000" b="0" kern="1200" baseline="0" noProof="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71084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mall_Media_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6F770F-E7AE-68BF-A076-031DF7C6942F}"/>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5" name="Content Placeholder 7">
            <a:extLst>
              <a:ext uri="{FF2B5EF4-FFF2-40B4-BE49-F238E27FC236}">
                <a16:creationId xmlns:a16="http://schemas.microsoft.com/office/drawing/2014/main" id="{0B7D0393-4994-5256-5F9F-E5DD7580F73F}"/>
              </a:ext>
            </a:extLst>
          </p:cNvPr>
          <p:cNvSpPr>
            <a:spLocks noGrp="1"/>
          </p:cNvSpPr>
          <p:nvPr>
            <p:ph sz="quarter" idx="27"/>
          </p:nvPr>
        </p:nvSpPr>
        <p:spPr>
          <a:xfrm>
            <a:off x="400068" y="1341569"/>
            <a:ext cx="3012040" cy="2834283"/>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Media Placeholder 12">
            <a:extLst>
              <a:ext uri="{FF2B5EF4-FFF2-40B4-BE49-F238E27FC236}">
                <a16:creationId xmlns:a16="http://schemas.microsoft.com/office/drawing/2014/main" id="{5C18782C-DFE3-41F2-8214-FEE6B705B401}"/>
              </a:ext>
            </a:extLst>
          </p:cNvPr>
          <p:cNvSpPr>
            <a:spLocks noGrp="1"/>
          </p:cNvSpPr>
          <p:nvPr>
            <p:ph type="media" sz="quarter" idx="19" hasCustomPrompt="1"/>
          </p:nvPr>
        </p:nvSpPr>
        <p:spPr>
          <a:xfrm>
            <a:off x="3690004" y="1338582"/>
            <a:ext cx="5020308" cy="2823922"/>
          </a:xfrm>
          <a:solidFill>
            <a:schemeClr val="tx1"/>
          </a:solidFill>
        </p:spPr>
        <p:txBody>
          <a:bodyPr anchor="ctr" anchorCtr="0"/>
          <a:lstStyle>
            <a:lvl1pPr marL="0" indent="0" algn="ctr">
              <a:buNone/>
              <a:defRPr>
                <a:solidFill>
                  <a:schemeClr val="bg1"/>
                </a:solidFill>
              </a:defRPr>
            </a:lvl1pPr>
          </a:lstStyle>
          <a:p>
            <a:r>
              <a:rPr lang="en-GB" noProof="0"/>
              <a:t>Click to add media 16:9</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5523EB6E-3112-4CC4-8E9B-11F7BBD1920C}"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2" name="Title 1">
            <a:extLst>
              <a:ext uri="{FF2B5EF4-FFF2-40B4-BE49-F238E27FC236}">
                <a16:creationId xmlns:a16="http://schemas.microsoft.com/office/drawing/2014/main" id="{DA3B0DEA-F8C7-A1ED-8A2C-77244D7191E4}"/>
              </a:ext>
            </a:extLst>
          </p:cNvPr>
          <p:cNvSpPr>
            <a:spLocks noGrp="1"/>
          </p:cNvSpPr>
          <p:nvPr>
            <p:ph type="title"/>
          </p:nvPr>
        </p:nvSpPr>
        <p:spPr>
          <a:xfrm>
            <a:off x="406372" y="478393"/>
            <a:ext cx="8291660"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
        <p:nvSpPr>
          <p:cNvPr id="2" name="Text Placeholder 7">
            <a:extLst>
              <a:ext uri="{FF2B5EF4-FFF2-40B4-BE49-F238E27FC236}">
                <a16:creationId xmlns:a16="http://schemas.microsoft.com/office/drawing/2014/main" id="{ADDA0160-B559-6405-676A-4E82D2C9452B}"/>
              </a:ext>
            </a:extLst>
          </p:cNvPr>
          <p:cNvSpPr>
            <a:spLocks noGrp="1"/>
          </p:cNvSpPr>
          <p:nvPr>
            <p:ph type="body" sz="quarter" idx="24"/>
          </p:nvPr>
        </p:nvSpPr>
        <p:spPr>
          <a:xfrm>
            <a:off x="406164" y="246144"/>
            <a:ext cx="8291660" cy="209645"/>
          </a:xfrm>
        </p:spPr>
        <p:txBody>
          <a:bodyPr lIns="18000">
            <a:noAutofit/>
          </a:bodyPr>
          <a:lstStyle>
            <a:lvl1pPr marL="0" indent="0">
              <a:spcAft>
                <a:spcPts val="0"/>
              </a:spcAft>
              <a:buFontTx/>
              <a:buNone/>
              <a:defRPr lang="en-US" sz="1000" b="0" kern="1200" baseline="0" noProof="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9814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_Medi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DD101-3653-7559-C142-246FBCD2E433}"/>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3" name="Media Placeholder 12">
            <a:extLst>
              <a:ext uri="{FF2B5EF4-FFF2-40B4-BE49-F238E27FC236}">
                <a16:creationId xmlns:a16="http://schemas.microsoft.com/office/drawing/2014/main" id="{5C18782C-DFE3-41F2-8214-FEE6B705B401}"/>
              </a:ext>
            </a:extLst>
          </p:cNvPr>
          <p:cNvSpPr>
            <a:spLocks noGrp="1"/>
          </p:cNvSpPr>
          <p:nvPr>
            <p:ph type="media" sz="quarter" idx="19" hasCustomPrompt="1"/>
          </p:nvPr>
        </p:nvSpPr>
        <p:spPr>
          <a:xfrm>
            <a:off x="590424" y="-9303"/>
            <a:ext cx="7963152" cy="4487375"/>
          </a:xfrm>
          <a:solidFill>
            <a:schemeClr val="tx1"/>
          </a:solidFill>
        </p:spPr>
        <p:txBody>
          <a:bodyPr anchor="ctr" anchorCtr="0"/>
          <a:lstStyle>
            <a:lvl1pPr marL="0" indent="0" algn="ctr">
              <a:buNone/>
              <a:defRPr>
                <a:solidFill>
                  <a:schemeClr val="bg1"/>
                </a:solidFill>
              </a:defRPr>
            </a:lvl1pPr>
          </a:lstStyle>
          <a:p>
            <a:r>
              <a:rPr lang="en-GB" noProof="0"/>
              <a:t>Click to add media 16:9</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EED299CF-6F5C-4314-92C8-BF2A557B171B}"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Tree>
    <p:extLst>
      <p:ext uri="{BB962C8B-B14F-4D97-AF65-F5344CB8AC3E}">
        <p14:creationId xmlns:p14="http://schemas.microsoft.com/office/powerpoint/2010/main" val="377146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line_Big_Pictur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1DD741DF-547F-4CF0-89E8-AC164DC40F8F}"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4CAF639F-E37A-8D5A-23DD-98D86046200B}"/>
              </a:ext>
            </a:extLst>
          </p:cNvPr>
          <p:cNvPicPr/>
          <p:nvPr userDrawn="1"/>
        </p:nvPicPr>
        <p:blipFill>
          <a:blip r:embed="rId2"/>
          <a:stretch>
            <a:fillRect/>
          </a:stretch>
        </p:blipFill>
        <p:spPr>
          <a:xfrm>
            <a:off x="4557713" y="4450868"/>
            <a:ext cx="28575" cy="28575"/>
          </a:xfrm>
          <a:prstGeom prst="rect">
            <a:avLst/>
          </a:prstGeom>
        </p:spPr>
      </p:pic>
      <p:sp>
        <p:nvSpPr>
          <p:cNvPr id="11" name="Picture Placeholder 6">
            <a:extLst>
              <a:ext uri="{FF2B5EF4-FFF2-40B4-BE49-F238E27FC236}">
                <a16:creationId xmlns:a16="http://schemas.microsoft.com/office/drawing/2014/main" id="{30859400-7D1E-67EB-3D19-4AA11E514B09}"/>
              </a:ext>
            </a:extLst>
          </p:cNvPr>
          <p:cNvSpPr>
            <a:spLocks noGrp="1"/>
          </p:cNvSpPr>
          <p:nvPr>
            <p:ph type="pic" sz="quarter" idx="27" hasCustomPrompt="1"/>
          </p:nvPr>
        </p:nvSpPr>
        <p:spPr>
          <a:xfrm>
            <a:off x="400726" y="2570137"/>
            <a:ext cx="1514475" cy="73179"/>
          </a:xfrm>
          <a:solidFill>
            <a:schemeClr val="bg1"/>
          </a:solidFill>
        </p:spPr>
        <p:txBody>
          <a:bodyPr>
            <a:normAutofit/>
          </a:bodyPr>
          <a:lstStyle>
            <a:lvl1pPr>
              <a:defRPr sz="100"/>
            </a:lvl1pPr>
          </a:lstStyle>
          <a:p>
            <a:r>
              <a:rPr lang="en-GB" noProof="0"/>
              <a:t> </a:t>
            </a:r>
          </a:p>
        </p:txBody>
      </p:sp>
      <p:sp>
        <p:nvSpPr>
          <p:cNvPr id="12" name="Text Placeholder 5">
            <a:extLst>
              <a:ext uri="{FF2B5EF4-FFF2-40B4-BE49-F238E27FC236}">
                <a16:creationId xmlns:a16="http://schemas.microsoft.com/office/drawing/2014/main" id="{CACCE1E7-EA5F-19D0-3742-60A8A83DA80D}"/>
              </a:ext>
            </a:extLst>
          </p:cNvPr>
          <p:cNvSpPr>
            <a:spLocks noGrp="1"/>
          </p:cNvSpPr>
          <p:nvPr>
            <p:ph type="body" sz="quarter" idx="26" hasCustomPrompt="1"/>
          </p:nvPr>
        </p:nvSpPr>
        <p:spPr>
          <a:xfrm>
            <a:off x="385488" y="2778563"/>
            <a:ext cx="4138614" cy="333425"/>
          </a:xfrm>
        </p:spPr>
        <p:txBody>
          <a:bodyPr>
            <a:spAutoFit/>
          </a:bodyPr>
          <a:lstStyle>
            <a:lvl1pPr marL="0" indent="0">
              <a:lnSpc>
                <a:spcPts val="26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One line text</a:t>
            </a:r>
          </a:p>
        </p:txBody>
      </p:sp>
      <p:sp>
        <p:nvSpPr>
          <p:cNvPr id="13" name="Picture Placeholder 6">
            <a:extLst>
              <a:ext uri="{FF2B5EF4-FFF2-40B4-BE49-F238E27FC236}">
                <a16:creationId xmlns:a16="http://schemas.microsoft.com/office/drawing/2014/main" id="{D37C2566-434A-8123-653B-E8FF7CC79A29}"/>
              </a:ext>
            </a:extLst>
          </p:cNvPr>
          <p:cNvSpPr>
            <a:spLocks noGrp="1"/>
          </p:cNvSpPr>
          <p:nvPr>
            <p:ph type="pic" sz="quarter" idx="28" hasCustomPrompt="1"/>
          </p:nvPr>
        </p:nvSpPr>
        <p:spPr>
          <a:xfrm>
            <a:off x="400725" y="3213778"/>
            <a:ext cx="1514475" cy="73179"/>
          </a:xfrm>
          <a:solidFill>
            <a:schemeClr val="bg1"/>
          </a:solidFill>
        </p:spPr>
        <p:txBody>
          <a:bodyPr>
            <a:normAutofit/>
          </a:bodyPr>
          <a:lstStyle>
            <a:lvl1pPr>
              <a:defRPr sz="100"/>
            </a:lvl1pPr>
          </a:lstStyle>
          <a:p>
            <a:r>
              <a:rPr lang="en-GB" noProof="0"/>
              <a:t> </a:t>
            </a:r>
          </a:p>
        </p:txBody>
      </p:sp>
    </p:spTree>
    <p:extLst>
      <p:ext uri="{BB962C8B-B14F-4D97-AF65-F5344CB8AC3E}">
        <p14:creationId xmlns:p14="http://schemas.microsoft.com/office/powerpoint/2010/main" val="243047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_lines_Big_Pictur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7" name="Picture Placeholder 6">
            <a:extLst>
              <a:ext uri="{FF2B5EF4-FFF2-40B4-BE49-F238E27FC236}">
                <a16:creationId xmlns:a16="http://schemas.microsoft.com/office/drawing/2014/main" id="{26082765-28D8-49BA-FFEA-DA82F8911021}"/>
              </a:ext>
            </a:extLst>
          </p:cNvPr>
          <p:cNvSpPr>
            <a:spLocks noGrp="1"/>
          </p:cNvSpPr>
          <p:nvPr>
            <p:ph type="pic" sz="quarter" idx="27" hasCustomPrompt="1"/>
          </p:nvPr>
        </p:nvSpPr>
        <p:spPr>
          <a:xfrm>
            <a:off x="400306" y="2576861"/>
            <a:ext cx="1514475" cy="73179"/>
          </a:xfrm>
          <a:solidFill>
            <a:schemeClr val="bg1"/>
          </a:solidFill>
        </p:spPr>
        <p:txBody>
          <a:bodyPr>
            <a:normAutofit/>
          </a:bodyPr>
          <a:lstStyle>
            <a:lvl1pPr>
              <a:defRPr sz="100"/>
            </a:lvl1pPr>
          </a:lstStyle>
          <a:p>
            <a:r>
              <a:rPr lang="en-GB" noProof="0"/>
              <a:t> </a:t>
            </a:r>
          </a:p>
        </p:txBody>
      </p:sp>
      <p:sp>
        <p:nvSpPr>
          <p:cNvPr id="13" name="Picture Placeholder 6">
            <a:extLst>
              <a:ext uri="{FF2B5EF4-FFF2-40B4-BE49-F238E27FC236}">
                <a16:creationId xmlns:a16="http://schemas.microsoft.com/office/drawing/2014/main" id="{B718300A-BCAB-FB75-53C2-8E7DC2E649FB}"/>
              </a:ext>
            </a:extLst>
          </p:cNvPr>
          <p:cNvSpPr>
            <a:spLocks noGrp="1"/>
          </p:cNvSpPr>
          <p:nvPr>
            <p:ph type="pic" sz="quarter" idx="28" hasCustomPrompt="1"/>
          </p:nvPr>
        </p:nvSpPr>
        <p:spPr>
          <a:xfrm>
            <a:off x="400305" y="3568248"/>
            <a:ext cx="1514475" cy="73179"/>
          </a:xfrm>
          <a:solidFill>
            <a:schemeClr val="bg1"/>
          </a:solidFill>
        </p:spPr>
        <p:txBody>
          <a:bodyPr>
            <a:normAutofit/>
          </a:bodyPr>
          <a:lstStyle>
            <a:lvl1pPr>
              <a:defRPr sz="100"/>
            </a:lvl1pPr>
          </a:lstStyle>
          <a:p>
            <a:r>
              <a:rPr lang="en-GB" noProof="0"/>
              <a:t> </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2563C561-47DE-4EBD-9E6B-12004C0DBAB2}"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8514B76F-BBD8-CDA4-FD9A-49521AA45F94}"/>
              </a:ext>
            </a:extLst>
          </p:cNvPr>
          <p:cNvPicPr/>
          <p:nvPr userDrawn="1"/>
        </p:nvPicPr>
        <p:blipFill>
          <a:blip r:embed="rId2"/>
          <a:stretch>
            <a:fillRect/>
          </a:stretch>
        </p:blipFill>
        <p:spPr>
          <a:xfrm>
            <a:off x="4557713" y="4450868"/>
            <a:ext cx="28575" cy="28575"/>
          </a:xfrm>
          <a:prstGeom prst="rect">
            <a:avLst/>
          </a:prstGeom>
        </p:spPr>
      </p:pic>
      <p:sp>
        <p:nvSpPr>
          <p:cNvPr id="22" name="Text Placeholder 5">
            <a:extLst>
              <a:ext uri="{FF2B5EF4-FFF2-40B4-BE49-F238E27FC236}">
                <a16:creationId xmlns:a16="http://schemas.microsoft.com/office/drawing/2014/main" id="{2C16E779-7821-4765-BD8F-A235DFE1DD85}"/>
              </a:ext>
            </a:extLst>
          </p:cNvPr>
          <p:cNvSpPr>
            <a:spLocks noGrp="1"/>
          </p:cNvSpPr>
          <p:nvPr>
            <p:ph type="body" sz="quarter" idx="26" hasCustomPrompt="1"/>
          </p:nvPr>
        </p:nvSpPr>
        <p:spPr>
          <a:xfrm>
            <a:off x="387780" y="2747335"/>
            <a:ext cx="4119292" cy="359073"/>
          </a:xfrm>
        </p:spPr>
        <p:txBody>
          <a:bodyPr>
            <a:spAutoFit/>
          </a:bodyPr>
          <a:lstStyle>
            <a:lvl1pPr marL="0" indent="0">
              <a:lnSpc>
                <a:spcPts val="28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Two lines text</a:t>
            </a:r>
          </a:p>
        </p:txBody>
      </p:sp>
    </p:spTree>
    <p:extLst>
      <p:ext uri="{BB962C8B-B14F-4D97-AF65-F5344CB8AC3E}">
        <p14:creationId xmlns:p14="http://schemas.microsoft.com/office/powerpoint/2010/main" val="102425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divider_1 line_Oran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BD444EFD-90EF-4768-9EE5-47FF9F41A335}"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grpSp>
        <p:nvGrpSpPr>
          <p:cNvPr id="9" name="Group 8">
            <a:extLst>
              <a:ext uri="{FF2B5EF4-FFF2-40B4-BE49-F238E27FC236}">
                <a16:creationId xmlns:a16="http://schemas.microsoft.com/office/drawing/2014/main" id="{0CC48919-5435-F5B4-9F7D-DFB8ED3C319C}"/>
              </a:ext>
            </a:extLst>
          </p:cNvPr>
          <p:cNvGrpSpPr/>
          <p:nvPr userDrawn="1"/>
        </p:nvGrpSpPr>
        <p:grpSpPr>
          <a:xfrm>
            <a:off x="399941" y="473911"/>
            <a:ext cx="2099419" cy="1290555"/>
            <a:chOff x="399941" y="473911"/>
            <a:chExt cx="2342198" cy="1290555"/>
          </a:xfrm>
        </p:grpSpPr>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398352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_line_Big_Pictur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3" name="Picture Placeholder 6">
            <a:extLst>
              <a:ext uri="{FF2B5EF4-FFF2-40B4-BE49-F238E27FC236}">
                <a16:creationId xmlns:a16="http://schemas.microsoft.com/office/drawing/2014/main" id="{F8F6EF4A-AED6-551F-01EB-71C3EBCE9DA7}"/>
              </a:ext>
            </a:extLst>
          </p:cNvPr>
          <p:cNvSpPr>
            <a:spLocks noGrp="1"/>
          </p:cNvSpPr>
          <p:nvPr>
            <p:ph type="pic" sz="quarter" idx="27" hasCustomPrompt="1"/>
          </p:nvPr>
        </p:nvSpPr>
        <p:spPr>
          <a:xfrm>
            <a:off x="397174" y="2570137"/>
            <a:ext cx="1514475" cy="73179"/>
          </a:xfrm>
          <a:solidFill>
            <a:schemeClr val="bg1"/>
          </a:solidFill>
        </p:spPr>
        <p:txBody>
          <a:bodyPr>
            <a:normAutofit/>
          </a:bodyPr>
          <a:lstStyle>
            <a:lvl1pPr>
              <a:defRPr sz="100"/>
            </a:lvl1pPr>
          </a:lstStyle>
          <a:p>
            <a:r>
              <a:rPr lang="en-GB" noProof="0"/>
              <a:t> </a:t>
            </a:r>
          </a:p>
        </p:txBody>
      </p:sp>
      <p:sp>
        <p:nvSpPr>
          <p:cNvPr id="14" name="Picture Placeholder 6">
            <a:extLst>
              <a:ext uri="{FF2B5EF4-FFF2-40B4-BE49-F238E27FC236}">
                <a16:creationId xmlns:a16="http://schemas.microsoft.com/office/drawing/2014/main" id="{CC51D68A-EDF6-FE24-AD5E-22AD3166025B}"/>
              </a:ext>
            </a:extLst>
          </p:cNvPr>
          <p:cNvSpPr>
            <a:spLocks noGrp="1"/>
          </p:cNvSpPr>
          <p:nvPr>
            <p:ph type="pic" sz="quarter" idx="28" hasCustomPrompt="1"/>
          </p:nvPr>
        </p:nvSpPr>
        <p:spPr>
          <a:xfrm>
            <a:off x="397173" y="3924034"/>
            <a:ext cx="1514475" cy="73179"/>
          </a:xfrm>
          <a:solidFill>
            <a:schemeClr val="bg1"/>
          </a:solidFill>
        </p:spPr>
        <p:txBody>
          <a:bodyPr>
            <a:normAutofit/>
          </a:bodyPr>
          <a:lstStyle>
            <a:lvl1pPr>
              <a:defRPr sz="100"/>
            </a:lvl1pPr>
          </a:lstStyle>
          <a:p>
            <a:r>
              <a:rPr lang="en-GB" noProof="0"/>
              <a:t> </a:t>
            </a:r>
          </a:p>
        </p:txBody>
      </p:sp>
      <p:sp>
        <p:nvSpPr>
          <p:cNvPr id="22" name="Text Placeholder 5">
            <a:extLst>
              <a:ext uri="{FF2B5EF4-FFF2-40B4-BE49-F238E27FC236}">
                <a16:creationId xmlns:a16="http://schemas.microsoft.com/office/drawing/2014/main" id="{2C16E779-7821-4765-BD8F-A235DFE1DD85}"/>
              </a:ext>
            </a:extLst>
          </p:cNvPr>
          <p:cNvSpPr>
            <a:spLocks noGrp="1"/>
          </p:cNvSpPr>
          <p:nvPr>
            <p:ph type="body" sz="quarter" idx="26" hasCustomPrompt="1"/>
          </p:nvPr>
        </p:nvSpPr>
        <p:spPr>
          <a:xfrm>
            <a:off x="387782" y="2753685"/>
            <a:ext cx="4138614" cy="359073"/>
          </a:xfrm>
        </p:spPr>
        <p:txBody>
          <a:bodyPr>
            <a:spAutoFit/>
          </a:bodyPr>
          <a:lstStyle>
            <a:lvl1pPr marL="0" indent="0">
              <a:lnSpc>
                <a:spcPts val="28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Three lines text</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13A6C255-D4F5-467A-86AD-767FA93504F7}"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FCB7C307-3D70-4313-715C-DAAD440BA44C}"/>
              </a:ext>
            </a:extLst>
          </p:cNvPr>
          <p:cNvPicPr/>
          <p:nvPr userDrawn="1"/>
        </p:nvPicPr>
        <p:blipFill>
          <a:blip r:embed="rId2"/>
          <a:stretch>
            <a:fillRect/>
          </a:stretch>
        </p:blipFill>
        <p:spPr>
          <a:xfrm>
            <a:off x="4557713" y="4450868"/>
            <a:ext cx="28575" cy="28575"/>
          </a:xfrm>
          <a:prstGeom prst="rect">
            <a:avLst/>
          </a:prstGeom>
        </p:spPr>
      </p:pic>
    </p:spTree>
    <p:extLst>
      <p:ext uri="{BB962C8B-B14F-4D97-AF65-F5344CB8AC3E}">
        <p14:creationId xmlns:p14="http://schemas.microsoft.com/office/powerpoint/2010/main" val="6905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_line_Big_Pictur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1" name="Picture Placeholder 6">
            <a:extLst>
              <a:ext uri="{FF2B5EF4-FFF2-40B4-BE49-F238E27FC236}">
                <a16:creationId xmlns:a16="http://schemas.microsoft.com/office/drawing/2014/main" id="{B3AF754E-418B-5E32-EF7A-DAE20C8988F6}"/>
              </a:ext>
            </a:extLst>
          </p:cNvPr>
          <p:cNvSpPr>
            <a:spLocks noGrp="1"/>
          </p:cNvSpPr>
          <p:nvPr>
            <p:ph type="pic" sz="quarter" idx="27" hasCustomPrompt="1"/>
          </p:nvPr>
        </p:nvSpPr>
        <p:spPr>
          <a:xfrm>
            <a:off x="397176" y="2184539"/>
            <a:ext cx="1514475" cy="73179"/>
          </a:xfrm>
          <a:solidFill>
            <a:schemeClr val="bg1"/>
          </a:solidFill>
        </p:spPr>
        <p:txBody>
          <a:bodyPr>
            <a:normAutofit/>
          </a:bodyPr>
          <a:lstStyle>
            <a:lvl1pPr>
              <a:defRPr sz="100"/>
            </a:lvl1pPr>
          </a:lstStyle>
          <a:p>
            <a:r>
              <a:rPr lang="en-GB" noProof="0"/>
              <a:t> </a:t>
            </a:r>
          </a:p>
        </p:txBody>
      </p:sp>
      <p:sp>
        <p:nvSpPr>
          <p:cNvPr id="12" name="Picture Placeholder 6">
            <a:extLst>
              <a:ext uri="{FF2B5EF4-FFF2-40B4-BE49-F238E27FC236}">
                <a16:creationId xmlns:a16="http://schemas.microsoft.com/office/drawing/2014/main" id="{9475548F-23AA-18E2-3D2B-7AF8F4459D14}"/>
              </a:ext>
            </a:extLst>
          </p:cNvPr>
          <p:cNvSpPr>
            <a:spLocks noGrp="1"/>
          </p:cNvSpPr>
          <p:nvPr>
            <p:ph type="pic" sz="quarter" idx="28" hasCustomPrompt="1"/>
          </p:nvPr>
        </p:nvSpPr>
        <p:spPr>
          <a:xfrm>
            <a:off x="397175" y="3889518"/>
            <a:ext cx="1514475" cy="73179"/>
          </a:xfrm>
          <a:solidFill>
            <a:schemeClr val="bg1"/>
          </a:solidFill>
        </p:spPr>
        <p:txBody>
          <a:bodyPr>
            <a:normAutofit/>
          </a:bodyPr>
          <a:lstStyle>
            <a:lvl1pPr>
              <a:defRPr sz="100"/>
            </a:lvl1pPr>
          </a:lstStyle>
          <a:p>
            <a:r>
              <a:rPr lang="en-GB" noProof="0"/>
              <a:t> </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0C31FCCF-59D4-4A04-B0BF-A45DD04AD227}"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8A338FFB-FDB0-BD58-313F-445A382F360B}"/>
              </a:ext>
            </a:extLst>
          </p:cNvPr>
          <p:cNvPicPr/>
          <p:nvPr userDrawn="1"/>
        </p:nvPicPr>
        <p:blipFill>
          <a:blip r:embed="rId2"/>
          <a:stretch>
            <a:fillRect/>
          </a:stretch>
        </p:blipFill>
        <p:spPr>
          <a:xfrm>
            <a:off x="4557713" y="4450868"/>
            <a:ext cx="28575" cy="28575"/>
          </a:xfrm>
          <a:prstGeom prst="rect">
            <a:avLst/>
          </a:prstGeom>
        </p:spPr>
      </p:pic>
      <p:sp>
        <p:nvSpPr>
          <p:cNvPr id="22" name="Text Placeholder 5">
            <a:extLst>
              <a:ext uri="{FF2B5EF4-FFF2-40B4-BE49-F238E27FC236}">
                <a16:creationId xmlns:a16="http://schemas.microsoft.com/office/drawing/2014/main" id="{2C16E779-7821-4765-BD8F-A235DFE1DD85}"/>
              </a:ext>
            </a:extLst>
          </p:cNvPr>
          <p:cNvSpPr>
            <a:spLocks noGrp="1"/>
          </p:cNvSpPr>
          <p:nvPr>
            <p:ph type="body" sz="quarter" idx="26" hasCustomPrompt="1"/>
          </p:nvPr>
        </p:nvSpPr>
        <p:spPr>
          <a:xfrm>
            <a:off x="375255" y="2364450"/>
            <a:ext cx="4138614" cy="359073"/>
          </a:xfrm>
        </p:spPr>
        <p:txBody>
          <a:bodyPr>
            <a:spAutoFit/>
          </a:bodyPr>
          <a:lstStyle>
            <a:lvl1pPr marL="0" indent="0">
              <a:lnSpc>
                <a:spcPts val="28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Four lines text</a:t>
            </a:r>
          </a:p>
        </p:txBody>
      </p:sp>
    </p:spTree>
    <p:extLst>
      <p:ext uri="{BB962C8B-B14F-4D97-AF65-F5344CB8AC3E}">
        <p14:creationId xmlns:p14="http://schemas.microsoft.com/office/powerpoint/2010/main" val="320944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One line_Color_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8B3E50-D088-338A-52B3-170EEBDC0761}"/>
              </a:ext>
            </a:extLst>
          </p:cNvPr>
          <p:cNvSpPr/>
          <p:nvPr userDrawn="1"/>
        </p:nvSpPr>
        <p:spPr>
          <a:xfrm>
            <a:off x="0" y="0"/>
            <a:ext cx="9144000" cy="4479925"/>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5" name="Rectangle 14">
            <a:extLst>
              <a:ext uri="{FF2B5EF4-FFF2-40B4-BE49-F238E27FC236}">
                <a16:creationId xmlns:a16="http://schemas.microsoft.com/office/drawing/2014/main" id="{924E6310-C872-00E5-C3A3-3868550B4C55}"/>
              </a:ext>
            </a:extLst>
          </p:cNvPr>
          <p:cNvSpPr/>
          <p:nvPr userDrawn="1"/>
        </p:nvSpPr>
        <p:spPr>
          <a:xfrm>
            <a:off x="-1" y="-2"/>
            <a:ext cx="4557351"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2" name="Rectangle 21">
            <a:extLst>
              <a:ext uri="{FF2B5EF4-FFF2-40B4-BE49-F238E27FC236}">
                <a16:creationId xmlns:a16="http://schemas.microsoft.com/office/drawing/2014/main" id="{1C564E64-3079-E829-7CD3-A402635707B0}"/>
              </a:ext>
            </a:extLst>
          </p:cNvPr>
          <p:cNvSpPr/>
          <p:nvPr userDrawn="1"/>
        </p:nvSpPr>
        <p:spPr>
          <a:xfrm>
            <a:off x="397067" y="473334"/>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3" name="Rectangle 22">
            <a:extLst>
              <a:ext uri="{FF2B5EF4-FFF2-40B4-BE49-F238E27FC236}">
                <a16:creationId xmlns:a16="http://schemas.microsoft.com/office/drawing/2014/main" id="{D1E5F132-E951-3C81-166F-46E03EF17453}"/>
              </a:ext>
            </a:extLst>
          </p:cNvPr>
          <p:cNvSpPr/>
          <p:nvPr userDrawn="1"/>
        </p:nvSpPr>
        <p:spPr>
          <a:xfrm>
            <a:off x="397067" y="1531890"/>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A4D2B5CF-5860-4F20-B75D-B5643A4DD243}" type="datetime4">
              <a:rPr lang="en-GB" noProof="0" smtClean="0"/>
              <a:t>30 May 2023</a:t>
            </a:fld>
            <a:endParaRPr lang="en-GB" noProof="0"/>
          </a:p>
        </p:txBody>
      </p:sp>
      <p:sp>
        <p:nvSpPr>
          <p:cNvPr id="4" name="Footer Placeholder 3"/>
          <p:cNvSpPr>
            <a:spLocks noGrp="1"/>
          </p:cNvSpPr>
          <p:nvPr userDrawn="1">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2" name="Title 1">
            <a:extLst>
              <a:ext uri="{FF2B5EF4-FFF2-40B4-BE49-F238E27FC236}">
                <a16:creationId xmlns:a16="http://schemas.microsoft.com/office/drawing/2014/main" id="{9B3C189B-14FC-110B-28B1-A61AF08908B4}"/>
              </a:ext>
            </a:extLst>
          </p:cNvPr>
          <p:cNvSpPr>
            <a:spLocks noGrp="1"/>
          </p:cNvSpPr>
          <p:nvPr>
            <p:ph type="title" hasCustomPrompt="1"/>
          </p:nvPr>
        </p:nvSpPr>
        <p:spPr>
          <a:xfrm>
            <a:off x="378017" y="82345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One line title</a:t>
            </a:r>
          </a:p>
        </p:txBody>
      </p:sp>
      <p:sp>
        <p:nvSpPr>
          <p:cNvPr id="25" name="Text Placeholder 24">
            <a:extLst>
              <a:ext uri="{FF2B5EF4-FFF2-40B4-BE49-F238E27FC236}">
                <a16:creationId xmlns:a16="http://schemas.microsoft.com/office/drawing/2014/main" id="{0E092453-5965-FDA2-0A21-4130B98AD081}"/>
              </a:ext>
            </a:extLst>
          </p:cNvPr>
          <p:cNvSpPr>
            <a:spLocks noGrp="1"/>
          </p:cNvSpPr>
          <p:nvPr>
            <p:ph type="body" sz="quarter" idx="29"/>
          </p:nvPr>
        </p:nvSpPr>
        <p:spPr>
          <a:xfrm>
            <a:off x="377654" y="2368550"/>
            <a:ext cx="3876846" cy="1854200"/>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7" name="Text Placeholder 17">
            <a:extLst>
              <a:ext uri="{FF2B5EF4-FFF2-40B4-BE49-F238E27FC236}">
                <a16:creationId xmlns:a16="http://schemas.microsoft.com/office/drawing/2014/main" id="{34121351-22B5-5C16-36BD-7DFF576FD4C0}"/>
              </a:ext>
            </a:extLst>
          </p:cNvPr>
          <p:cNvSpPr>
            <a:spLocks noGrp="1"/>
          </p:cNvSpPr>
          <p:nvPr>
            <p:ph type="body" sz="quarter" idx="28"/>
          </p:nvPr>
        </p:nvSpPr>
        <p:spPr>
          <a:xfrm>
            <a:off x="4835525" y="473075"/>
            <a:ext cx="3876675" cy="276999"/>
          </a:xfrm>
        </p:spPr>
        <p:txBody>
          <a:bodyPr>
            <a:sp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9" name="Content Placeholder 7">
            <a:extLst>
              <a:ext uri="{FF2B5EF4-FFF2-40B4-BE49-F238E27FC236}">
                <a16:creationId xmlns:a16="http://schemas.microsoft.com/office/drawing/2014/main" id="{0BF3D4F3-3648-6E43-46AE-261A913D1D52}"/>
              </a:ext>
            </a:extLst>
          </p:cNvPr>
          <p:cNvSpPr>
            <a:spLocks noGrp="1"/>
          </p:cNvSpPr>
          <p:nvPr>
            <p:ph sz="quarter" idx="27"/>
          </p:nvPr>
        </p:nvSpPr>
        <p:spPr>
          <a:xfrm>
            <a:off x="4835525" y="902208"/>
            <a:ext cx="3876675" cy="3382771"/>
          </a:xfrm>
        </p:spPr>
        <p:txBody>
          <a:bodyPr tIns="0">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28085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lines_Color_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8B3E50-D088-338A-52B3-170EEBDC076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5" name="Rectangle 14">
            <a:extLst>
              <a:ext uri="{FF2B5EF4-FFF2-40B4-BE49-F238E27FC236}">
                <a16:creationId xmlns:a16="http://schemas.microsoft.com/office/drawing/2014/main" id="{924E6310-C872-00E5-C3A3-3868550B4C55}"/>
              </a:ext>
            </a:extLst>
          </p:cNvPr>
          <p:cNvSpPr/>
          <p:nvPr userDrawn="1"/>
        </p:nvSpPr>
        <p:spPr>
          <a:xfrm>
            <a:off x="-1" y="-2"/>
            <a:ext cx="4557351"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2" name="Rectangle 21">
            <a:extLst>
              <a:ext uri="{FF2B5EF4-FFF2-40B4-BE49-F238E27FC236}">
                <a16:creationId xmlns:a16="http://schemas.microsoft.com/office/drawing/2014/main" id="{1C564E64-3079-E829-7CD3-A402635707B0}"/>
              </a:ext>
            </a:extLst>
          </p:cNvPr>
          <p:cNvSpPr/>
          <p:nvPr userDrawn="1"/>
        </p:nvSpPr>
        <p:spPr>
          <a:xfrm>
            <a:off x="400199" y="473334"/>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44D8F7EA-A715-4182-8CA5-951C9109D5D8}" type="datetime4">
              <a:rPr lang="en-GB" noProof="0" smtClean="0"/>
              <a:t>30 May 2023</a:t>
            </a:fld>
            <a:endParaRPr lang="en-GB" noProof="0"/>
          </a:p>
        </p:txBody>
      </p:sp>
      <p:sp>
        <p:nvSpPr>
          <p:cNvPr id="4" name="Footer Placeholder 3"/>
          <p:cNvSpPr>
            <a:spLocks noGrp="1"/>
          </p:cNvSpPr>
          <p:nvPr userDrawn="1">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1" name="Text Placeholder 17">
            <a:extLst>
              <a:ext uri="{FF2B5EF4-FFF2-40B4-BE49-F238E27FC236}">
                <a16:creationId xmlns:a16="http://schemas.microsoft.com/office/drawing/2014/main" id="{20D9B8E9-DEB6-5B17-E39D-65FBCDE1BC6E}"/>
              </a:ext>
            </a:extLst>
          </p:cNvPr>
          <p:cNvSpPr>
            <a:spLocks noGrp="1"/>
          </p:cNvSpPr>
          <p:nvPr>
            <p:ph type="body" sz="quarter" idx="28"/>
          </p:nvPr>
        </p:nvSpPr>
        <p:spPr>
          <a:xfrm>
            <a:off x="4835525" y="473075"/>
            <a:ext cx="3876675" cy="276999"/>
          </a:xfrm>
        </p:spPr>
        <p:txBody>
          <a:bodyPr>
            <a:sp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6" name="Title 1">
            <a:extLst>
              <a:ext uri="{FF2B5EF4-FFF2-40B4-BE49-F238E27FC236}">
                <a16:creationId xmlns:a16="http://schemas.microsoft.com/office/drawing/2014/main" id="{1FEFE01C-214F-8A11-8450-51141E7E5C32}"/>
              </a:ext>
            </a:extLst>
          </p:cNvPr>
          <p:cNvSpPr>
            <a:spLocks noGrp="1"/>
          </p:cNvSpPr>
          <p:nvPr>
            <p:ph type="title" hasCustomPrompt="1"/>
          </p:nvPr>
        </p:nvSpPr>
        <p:spPr>
          <a:xfrm>
            <a:off x="378017" y="82345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Two lines title</a:t>
            </a:r>
          </a:p>
        </p:txBody>
      </p:sp>
      <p:sp>
        <p:nvSpPr>
          <p:cNvPr id="17" name="Rectangle 16">
            <a:extLst>
              <a:ext uri="{FF2B5EF4-FFF2-40B4-BE49-F238E27FC236}">
                <a16:creationId xmlns:a16="http://schemas.microsoft.com/office/drawing/2014/main" id="{98B5DA08-5A35-97B0-90DC-E1B702A06F6E}"/>
              </a:ext>
            </a:extLst>
          </p:cNvPr>
          <p:cNvSpPr/>
          <p:nvPr userDrawn="1"/>
        </p:nvSpPr>
        <p:spPr>
          <a:xfrm>
            <a:off x="400199" y="2081265"/>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8" name="Text Placeholder 24">
            <a:extLst>
              <a:ext uri="{FF2B5EF4-FFF2-40B4-BE49-F238E27FC236}">
                <a16:creationId xmlns:a16="http://schemas.microsoft.com/office/drawing/2014/main" id="{3DA2D5C2-8D5E-85B9-DE76-CE5E7ED99668}"/>
              </a:ext>
            </a:extLst>
          </p:cNvPr>
          <p:cNvSpPr>
            <a:spLocks noGrp="1"/>
          </p:cNvSpPr>
          <p:nvPr>
            <p:ph type="body" sz="quarter" idx="29"/>
          </p:nvPr>
        </p:nvSpPr>
        <p:spPr>
          <a:xfrm>
            <a:off x="377654" y="3041650"/>
            <a:ext cx="3876846" cy="1181100"/>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8" name="Content Placeholder 7">
            <a:extLst>
              <a:ext uri="{FF2B5EF4-FFF2-40B4-BE49-F238E27FC236}">
                <a16:creationId xmlns:a16="http://schemas.microsoft.com/office/drawing/2014/main" id="{8ECA764E-8FF3-09DF-3354-03EC1058D90E}"/>
              </a:ext>
            </a:extLst>
          </p:cNvPr>
          <p:cNvSpPr>
            <a:spLocks noGrp="1"/>
          </p:cNvSpPr>
          <p:nvPr>
            <p:ph sz="quarter" idx="27"/>
          </p:nvPr>
        </p:nvSpPr>
        <p:spPr>
          <a:xfrm>
            <a:off x="4835525" y="902208"/>
            <a:ext cx="3876675" cy="3382771"/>
          </a:xfrm>
        </p:spPr>
        <p:txBody>
          <a:bodyPr tIns="0">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3776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wo lines_Color_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8B3E50-D088-338A-52B3-170EEBDC0761}"/>
              </a:ext>
            </a:extLst>
          </p:cNvPr>
          <p:cNvSpPr/>
          <p:nvPr userDrawn="1"/>
        </p:nvSpPr>
        <p:spPr>
          <a:xfrm>
            <a:off x="0" y="0"/>
            <a:ext cx="9144000" cy="4479925"/>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5" name="Rectangle 14">
            <a:extLst>
              <a:ext uri="{FF2B5EF4-FFF2-40B4-BE49-F238E27FC236}">
                <a16:creationId xmlns:a16="http://schemas.microsoft.com/office/drawing/2014/main" id="{924E6310-C872-00E5-C3A3-3868550B4C55}"/>
              </a:ext>
            </a:extLst>
          </p:cNvPr>
          <p:cNvSpPr/>
          <p:nvPr userDrawn="1"/>
        </p:nvSpPr>
        <p:spPr>
          <a:xfrm>
            <a:off x="-1" y="-2"/>
            <a:ext cx="4557351"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2" name="Rectangle 21">
            <a:extLst>
              <a:ext uri="{FF2B5EF4-FFF2-40B4-BE49-F238E27FC236}">
                <a16:creationId xmlns:a16="http://schemas.microsoft.com/office/drawing/2014/main" id="{1C564E64-3079-E829-7CD3-A402635707B0}"/>
              </a:ext>
            </a:extLst>
          </p:cNvPr>
          <p:cNvSpPr/>
          <p:nvPr userDrawn="1"/>
        </p:nvSpPr>
        <p:spPr>
          <a:xfrm>
            <a:off x="400199" y="473334"/>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3" name="Rectangle 22">
            <a:extLst>
              <a:ext uri="{FF2B5EF4-FFF2-40B4-BE49-F238E27FC236}">
                <a16:creationId xmlns:a16="http://schemas.microsoft.com/office/drawing/2014/main" id="{D1E5F132-E951-3C81-166F-46E03EF17453}"/>
              </a:ext>
            </a:extLst>
          </p:cNvPr>
          <p:cNvSpPr/>
          <p:nvPr userDrawn="1"/>
        </p:nvSpPr>
        <p:spPr>
          <a:xfrm>
            <a:off x="400199" y="2081265"/>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EB9CE6FA-7B1C-4895-A596-06F9F73B5D77}" type="datetime4">
              <a:rPr lang="en-GB" noProof="0" smtClean="0"/>
              <a:t>30 May 2023</a:t>
            </a:fld>
            <a:endParaRPr lang="en-GB" noProof="0"/>
          </a:p>
        </p:txBody>
      </p:sp>
      <p:sp>
        <p:nvSpPr>
          <p:cNvPr id="4" name="Footer Placeholder 3"/>
          <p:cNvSpPr>
            <a:spLocks noGrp="1"/>
          </p:cNvSpPr>
          <p:nvPr userDrawn="1">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1" name="Text Placeholder 17">
            <a:extLst>
              <a:ext uri="{FF2B5EF4-FFF2-40B4-BE49-F238E27FC236}">
                <a16:creationId xmlns:a16="http://schemas.microsoft.com/office/drawing/2014/main" id="{EE4CC4BC-55F5-CF15-BF75-38068B92A767}"/>
              </a:ext>
            </a:extLst>
          </p:cNvPr>
          <p:cNvSpPr>
            <a:spLocks noGrp="1"/>
          </p:cNvSpPr>
          <p:nvPr>
            <p:ph type="body" sz="quarter" idx="28"/>
          </p:nvPr>
        </p:nvSpPr>
        <p:spPr>
          <a:xfrm>
            <a:off x="4835525" y="473075"/>
            <a:ext cx="3876675" cy="276999"/>
          </a:xfrm>
        </p:spPr>
        <p:txBody>
          <a:bodyPr>
            <a:sp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2" name="Title 1">
            <a:extLst>
              <a:ext uri="{FF2B5EF4-FFF2-40B4-BE49-F238E27FC236}">
                <a16:creationId xmlns:a16="http://schemas.microsoft.com/office/drawing/2014/main" id="{6D997DB7-5790-B514-C85D-DA8A6758A377}"/>
              </a:ext>
            </a:extLst>
          </p:cNvPr>
          <p:cNvSpPr>
            <a:spLocks noGrp="1"/>
          </p:cNvSpPr>
          <p:nvPr>
            <p:ph type="title" hasCustomPrompt="1"/>
          </p:nvPr>
        </p:nvSpPr>
        <p:spPr>
          <a:xfrm>
            <a:off x="378017" y="82345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Two lines title</a:t>
            </a:r>
          </a:p>
        </p:txBody>
      </p:sp>
      <p:sp>
        <p:nvSpPr>
          <p:cNvPr id="16" name="Text Placeholder 24">
            <a:extLst>
              <a:ext uri="{FF2B5EF4-FFF2-40B4-BE49-F238E27FC236}">
                <a16:creationId xmlns:a16="http://schemas.microsoft.com/office/drawing/2014/main" id="{32AA564E-8FA9-CADA-AC4C-7232E1ED0B54}"/>
              </a:ext>
            </a:extLst>
          </p:cNvPr>
          <p:cNvSpPr>
            <a:spLocks noGrp="1"/>
          </p:cNvSpPr>
          <p:nvPr>
            <p:ph type="body" sz="quarter" idx="29"/>
          </p:nvPr>
        </p:nvSpPr>
        <p:spPr>
          <a:xfrm>
            <a:off x="377654" y="2902230"/>
            <a:ext cx="3876846" cy="1320519"/>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8" name="Content Placeholder 7">
            <a:extLst>
              <a:ext uri="{FF2B5EF4-FFF2-40B4-BE49-F238E27FC236}">
                <a16:creationId xmlns:a16="http://schemas.microsoft.com/office/drawing/2014/main" id="{0AB86A08-294A-819E-439A-D57D49D6875B}"/>
              </a:ext>
            </a:extLst>
          </p:cNvPr>
          <p:cNvSpPr>
            <a:spLocks noGrp="1"/>
          </p:cNvSpPr>
          <p:nvPr>
            <p:ph sz="quarter" idx="27"/>
          </p:nvPr>
        </p:nvSpPr>
        <p:spPr>
          <a:xfrm>
            <a:off x="4835525" y="902208"/>
            <a:ext cx="3876675" cy="3382771"/>
          </a:xfrm>
        </p:spPr>
        <p:txBody>
          <a:bodyPr tIns="0">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85235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ree lines_Color_tex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6D071FC-8D07-A827-2346-A665EF3C2772}"/>
              </a:ext>
            </a:extLst>
          </p:cNvPr>
          <p:cNvSpPr/>
          <p:nvPr userDrawn="1"/>
        </p:nvSpPr>
        <p:spPr>
          <a:xfrm>
            <a:off x="0" y="0"/>
            <a:ext cx="9144000" cy="4479925"/>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7" name="Rectangle 16">
            <a:extLst>
              <a:ext uri="{FF2B5EF4-FFF2-40B4-BE49-F238E27FC236}">
                <a16:creationId xmlns:a16="http://schemas.microsoft.com/office/drawing/2014/main" id="{1B451104-8292-D6D6-0DB3-ABB115E66FBD}"/>
              </a:ext>
            </a:extLst>
          </p:cNvPr>
          <p:cNvSpPr/>
          <p:nvPr userDrawn="1"/>
        </p:nvSpPr>
        <p:spPr>
          <a:xfrm>
            <a:off x="-1" y="-2"/>
            <a:ext cx="4557351"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1" name="Rectangle 20">
            <a:extLst>
              <a:ext uri="{FF2B5EF4-FFF2-40B4-BE49-F238E27FC236}">
                <a16:creationId xmlns:a16="http://schemas.microsoft.com/office/drawing/2014/main" id="{9EEB20A9-1AA9-B996-2A02-DC2EB48EA7FA}"/>
              </a:ext>
            </a:extLst>
          </p:cNvPr>
          <p:cNvSpPr/>
          <p:nvPr userDrawn="1"/>
        </p:nvSpPr>
        <p:spPr>
          <a:xfrm>
            <a:off x="395288" y="469900"/>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2" name="Rectangle 21">
            <a:extLst>
              <a:ext uri="{FF2B5EF4-FFF2-40B4-BE49-F238E27FC236}">
                <a16:creationId xmlns:a16="http://schemas.microsoft.com/office/drawing/2014/main" id="{2E5AC1F4-4AE1-BFD4-8127-AFD6023EE2EC}"/>
              </a:ext>
            </a:extLst>
          </p:cNvPr>
          <p:cNvSpPr/>
          <p:nvPr userDrawn="1"/>
        </p:nvSpPr>
        <p:spPr>
          <a:xfrm>
            <a:off x="395288" y="2595056"/>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736D4570-62CD-4ED2-A157-07679CDBFD10}" type="datetime4">
              <a:rPr lang="en-GB" noProof="0" smtClean="0"/>
              <a:t>30 May 2023</a:t>
            </a:fld>
            <a:endParaRPr lang="en-GB" noProof="0"/>
          </a:p>
        </p:txBody>
      </p:sp>
      <p:sp>
        <p:nvSpPr>
          <p:cNvPr id="4" name="Footer Placeholder 3"/>
          <p:cNvSpPr>
            <a:spLocks noGrp="1"/>
          </p:cNvSpPr>
          <p:nvPr userDrawn="1">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0" name="Text Placeholder 17">
            <a:extLst>
              <a:ext uri="{FF2B5EF4-FFF2-40B4-BE49-F238E27FC236}">
                <a16:creationId xmlns:a16="http://schemas.microsoft.com/office/drawing/2014/main" id="{DBADCE91-EFEC-8D1C-3A07-A2050CA22B75}"/>
              </a:ext>
            </a:extLst>
          </p:cNvPr>
          <p:cNvSpPr>
            <a:spLocks noGrp="1"/>
          </p:cNvSpPr>
          <p:nvPr>
            <p:ph type="body" sz="quarter" idx="28"/>
          </p:nvPr>
        </p:nvSpPr>
        <p:spPr>
          <a:xfrm>
            <a:off x="4835525" y="473075"/>
            <a:ext cx="3876675" cy="276999"/>
          </a:xfrm>
        </p:spPr>
        <p:txBody>
          <a:bodyPr wrap="square">
            <a:sp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1" name="Title 1">
            <a:extLst>
              <a:ext uri="{FF2B5EF4-FFF2-40B4-BE49-F238E27FC236}">
                <a16:creationId xmlns:a16="http://schemas.microsoft.com/office/drawing/2014/main" id="{D47185F3-E524-4E34-BF4C-38F58D24850D}"/>
              </a:ext>
            </a:extLst>
          </p:cNvPr>
          <p:cNvSpPr>
            <a:spLocks noGrp="1"/>
          </p:cNvSpPr>
          <p:nvPr>
            <p:ph type="title" hasCustomPrompt="1"/>
          </p:nvPr>
        </p:nvSpPr>
        <p:spPr>
          <a:xfrm>
            <a:off x="378017" y="82345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Three lines title</a:t>
            </a:r>
          </a:p>
        </p:txBody>
      </p:sp>
      <p:sp>
        <p:nvSpPr>
          <p:cNvPr id="12" name="Text Placeholder 24">
            <a:extLst>
              <a:ext uri="{FF2B5EF4-FFF2-40B4-BE49-F238E27FC236}">
                <a16:creationId xmlns:a16="http://schemas.microsoft.com/office/drawing/2014/main" id="{6FEE720E-9CDA-DA03-1AB9-E69F116A8926}"/>
              </a:ext>
            </a:extLst>
          </p:cNvPr>
          <p:cNvSpPr>
            <a:spLocks noGrp="1"/>
          </p:cNvSpPr>
          <p:nvPr>
            <p:ph type="body" sz="quarter" idx="29"/>
          </p:nvPr>
        </p:nvSpPr>
        <p:spPr>
          <a:xfrm>
            <a:off x="377654" y="3460750"/>
            <a:ext cx="3876846" cy="762000"/>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6" name="Content Placeholder 7">
            <a:extLst>
              <a:ext uri="{FF2B5EF4-FFF2-40B4-BE49-F238E27FC236}">
                <a16:creationId xmlns:a16="http://schemas.microsoft.com/office/drawing/2014/main" id="{25105E34-6B7A-C6A1-B792-C0A64A4BF90A}"/>
              </a:ext>
            </a:extLst>
          </p:cNvPr>
          <p:cNvSpPr>
            <a:spLocks noGrp="1"/>
          </p:cNvSpPr>
          <p:nvPr>
            <p:ph sz="quarter" idx="27"/>
          </p:nvPr>
        </p:nvSpPr>
        <p:spPr>
          <a:xfrm>
            <a:off x="4835525" y="902208"/>
            <a:ext cx="3876675" cy="3382771"/>
          </a:xfrm>
        </p:spPr>
        <p:txBody>
          <a:bodyPr tIns="0">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7602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8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utro_Orang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6224" y="4722338"/>
            <a:ext cx="1958203" cy="66824"/>
          </a:xfrm>
        </p:spPr>
        <p:txBody>
          <a:bodyPr/>
          <a:lstStyle>
            <a:lvl1pPr>
              <a:defRPr baseline="0">
                <a:solidFill>
                  <a:schemeClr val="tx1"/>
                </a:solidFill>
                <a:latin typeface="Arial" panose="020B0604020202020204" pitchFamily="34" charset="0"/>
                <a:ea typeface="Inter" panose="02000503000000020004" pitchFamily="2" charset="0"/>
              </a:defRPr>
            </a:lvl1pPr>
          </a:lstStyle>
          <a:p>
            <a:fld id="{8DA9A414-7499-42A0-A625-F13C6770F8C6}" type="datetime4">
              <a:rPr lang="en-GB" noProof="0" smtClean="0"/>
              <a:t>30 May 2023</a:t>
            </a:fld>
            <a:endParaRPr lang="en-GB" noProof="0"/>
          </a:p>
        </p:txBody>
      </p:sp>
      <p:sp>
        <p:nvSpPr>
          <p:cNvPr id="5" name="Footer Placeholder 4"/>
          <p:cNvSpPr>
            <a:spLocks noGrp="1"/>
          </p:cNvSpPr>
          <p:nvPr>
            <p:ph type="ftr" sz="quarter" idx="11"/>
          </p:nvPr>
        </p:nvSpPr>
        <p:spPr>
          <a:xfrm>
            <a:off x="586224" y="4798729"/>
            <a:ext cx="1958203" cy="68838"/>
          </a:xfrm>
        </p:spPr>
        <p:txBody>
          <a:bodyPr/>
          <a:lstStyle>
            <a:lvl1pPr>
              <a:defRPr baseline="0">
                <a:solidFill>
                  <a:schemeClr val="tx1"/>
                </a:solidFill>
                <a:latin typeface="Arial" panose="020B0604020202020204" pitchFamily="34" charset="0"/>
                <a:ea typeface="Inter" panose="02000503000000020004" pitchFamily="2" charset="0"/>
              </a:defRPr>
            </a:lvl1pPr>
          </a:lstStyle>
          <a:p>
            <a:r>
              <a:rPr lang="en-GB" noProof="0"/>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noProof="0" smtClean="0"/>
              <a:pPr/>
              <a:t>‹#›</a:t>
            </a:fld>
            <a:endParaRPr lang="en-GB" noProof="0"/>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nvGrpSpPr>
          <p:cNvPr id="2" name="Group 1">
            <a:extLst>
              <a:ext uri="{FF2B5EF4-FFF2-40B4-BE49-F238E27FC236}">
                <a16:creationId xmlns:a16="http://schemas.microsoft.com/office/drawing/2014/main" id="{432F21EB-28ED-ECE8-F371-CA9C59E3D81A}"/>
              </a:ext>
            </a:extLst>
          </p:cNvPr>
          <p:cNvGrpSpPr/>
          <p:nvPr userDrawn="1"/>
        </p:nvGrpSpPr>
        <p:grpSpPr>
          <a:xfrm>
            <a:off x="398621" y="1064061"/>
            <a:ext cx="1960531" cy="1389457"/>
            <a:chOff x="398621" y="1064061"/>
            <a:chExt cx="1960531" cy="1389457"/>
          </a:xfrm>
        </p:grpSpPr>
        <p:sp>
          <p:nvSpPr>
            <p:cNvPr id="9" name="Rectangle 8">
              <a:extLst>
                <a:ext uri="{FF2B5EF4-FFF2-40B4-BE49-F238E27FC236}">
                  <a16:creationId xmlns:a16="http://schemas.microsoft.com/office/drawing/2014/main" id="{73DC7617-8D5F-BFC6-C014-5CB8256D0D30}"/>
                </a:ext>
              </a:extLst>
            </p:cNvPr>
            <p:cNvSpPr/>
            <p:nvPr userDrawn="1"/>
          </p:nvSpPr>
          <p:spPr>
            <a:xfrm>
              <a:off x="398621" y="2281208"/>
              <a:ext cx="1960531"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Rectangle 11">
              <a:extLst>
                <a:ext uri="{FF2B5EF4-FFF2-40B4-BE49-F238E27FC236}">
                  <a16:creationId xmlns:a16="http://schemas.microsoft.com/office/drawing/2014/main" id="{FC1D5A02-BF97-9EB4-C6D1-6F98BB0312F3}"/>
                </a:ext>
              </a:extLst>
            </p:cNvPr>
            <p:cNvSpPr/>
            <p:nvPr userDrawn="1"/>
          </p:nvSpPr>
          <p:spPr>
            <a:xfrm>
              <a:off x="398621" y="1064061"/>
              <a:ext cx="1960531"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728849"/>
          </a:xfrm>
        </p:spPr>
        <p:txBody>
          <a:bodyPr wrap="square">
            <a:spAutoFit/>
          </a:bodyPr>
          <a:lstStyle>
            <a:lvl1pPr>
              <a:lnSpc>
                <a:spcPts val="5400"/>
              </a:lnSpc>
              <a:defRPr sz="5200" kern="0" baseline="0">
                <a:solidFill>
                  <a:schemeClr val="bg1"/>
                </a:solidFill>
              </a:defRPr>
            </a:lvl1pPr>
          </a:lstStyle>
          <a:p>
            <a:r>
              <a:rPr lang="en-GB" noProof="0"/>
              <a:t>Insert outro text</a:t>
            </a:r>
          </a:p>
        </p:txBody>
      </p:sp>
    </p:spTree>
    <p:extLst>
      <p:ext uri="{BB962C8B-B14F-4D97-AF65-F5344CB8AC3E}">
        <p14:creationId xmlns:p14="http://schemas.microsoft.com/office/powerpoint/2010/main" val="95022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utro_Aubergin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6224" y="4722338"/>
            <a:ext cx="1958203" cy="66824"/>
          </a:xfrm>
        </p:spPr>
        <p:txBody>
          <a:bodyPr/>
          <a:lstStyle>
            <a:lvl1pPr>
              <a:defRPr baseline="0">
                <a:solidFill>
                  <a:schemeClr val="tx1"/>
                </a:solidFill>
                <a:latin typeface="Arial" panose="020B0604020202020204" pitchFamily="34" charset="0"/>
                <a:ea typeface="Inter" panose="02000503000000020004" pitchFamily="2" charset="0"/>
              </a:defRPr>
            </a:lvl1pPr>
          </a:lstStyle>
          <a:p>
            <a:fld id="{37E07A6E-A6AE-42F4-ABBD-4EAA30C11469}" type="datetime4">
              <a:rPr lang="en-GB" noProof="0" smtClean="0"/>
              <a:t>30 May 2023</a:t>
            </a:fld>
            <a:endParaRPr lang="en-GB" noProof="0"/>
          </a:p>
        </p:txBody>
      </p:sp>
      <p:sp>
        <p:nvSpPr>
          <p:cNvPr id="5" name="Footer Placeholder 4"/>
          <p:cNvSpPr>
            <a:spLocks noGrp="1"/>
          </p:cNvSpPr>
          <p:nvPr>
            <p:ph type="ftr" sz="quarter" idx="11"/>
          </p:nvPr>
        </p:nvSpPr>
        <p:spPr>
          <a:xfrm>
            <a:off x="586224" y="4798729"/>
            <a:ext cx="1958203" cy="68838"/>
          </a:xfrm>
        </p:spPr>
        <p:txBody>
          <a:bodyPr/>
          <a:lstStyle>
            <a:lvl1pPr>
              <a:defRPr baseline="0">
                <a:solidFill>
                  <a:schemeClr val="tx1"/>
                </a:solidFill>
                <a:latin typeface="Arial" panose="020B0604020202020204" pitchFamily="34" charset="0"/>
                <a:ea typeface="Inter" panose="02000503000000020004" pitchFamily="2" charset="0"/>
              </a:defRPr>
            </a:lvl1pPr>
          </a:lstStyle>
          <a:p>
            <a:r>
              <a:rPr lang="en-GB" noProof="0"/>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noProof="0" smtClean="0"/>
              <a:pPr/>
              <a:t>‹#›</a:t>
            </a:fld>
            <a:endParaRPr lang="en-GB" noProof="0"/>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728849"/>
          </a:xfrm>
        </p:spPr>
        <p:txBody>
          <a:bodyPr wrap="square">
            <a:spAutoFit/>
          </a:bodyPr>
          <a:lstStyle>
            <a:lvl1pPr>
              <a:lnSpc>
                <a:spcPts val="5400"/>
              </a:lnSpc>
              <a:defRPr sz="5200" kern="0" baseline="0">
                <a:solidFill>
                  <a:schemeClr val="bg1"/>
                </a:solidFill>
              </a:defRPr>
            </a:lvl1pPr>
          </a:lstStyle>
          <a:p>
            <a:r>
              <a:rPr lang="en-GB" noProof="0"/>
              <a:t>Insert outro text</a:t>
            </a:r>
          </a:p>
        </p:txBody>
      </p:sp>
      <p:grpSp>
        <p:nvGrpSpPr>
          <p:cNvPr id="2" name="Group 1">
            <a:extLst>
              <a:ext uri="{FF2B5EF4-FFF2-40B4-BE49-F238E27FC236}">
                <a16:creationId xmlns:a16="http://schemas.microsoft.com/office/drawing/2014/main" id="{66D90B85-985F-0904-1C6E-CBCAD06D9E1B}"/>
              </a:ext>
            </a:extLst>
          </p:cNvPr>
          <p:cNvGrpSpPr/>
          <p:nvPr userDrawn="1"/>
        </p:nvGrpSpPr>
        <p:grpSpPr>
          <a:xfrm>
            <a:off x="398621" y="1064061"/>
            <a:ext cx="1960531" cy="1389457"/>
            <a:chOff x="398621" y="1064061"/>
            <a:chExt cx="1960531" cy="1389457"/>
          </a:xfrm>
        </p:grpSpPr>
        <p:sp>
          <p:nvSpPr>
            <p:cNvPr id="3" name="Rectangle 2">
              <a:extLst>
                <a:ext uri="{FF2B5EF4-FFF2-40B4-BE49-F238E27FC236}">
                  <a16:creationId xmlns:a16="http://schemas.microsoft.com/office/drawing/2014/main" id="{A43F668E-EB26-DA26-DD90-A0C5B00273A9}"/>
                </a:ext>
              </a:extLst>
            </p:cNvPr>
            <p:cNvSpPr/>
            <p:nvPr userDrawn="1"/>
          </p:nvSpPr>
          <p:spPr>
            <a:xfrm>
              <a:off x="398621" y="2281208"/>
              <a:ext cx="1960531"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0" name="Rectangle 9">
              <a:extLst>
                <a:ext uri="{FF2B5EF4-FFF2-40B4-BE49-F238E27FC236}">
                  <a16:creationId xmlns:a16="http://schemas.microsoft.com/office/drawing/2014/main" id="{B61679DB-1A90-A5E0-B53E-124211265586}"/>
                </a:ext>
              </a:extLst>
            </p:cNvPr>
            <p:cNvSpPr/>
            <p:nvPr userDrawn="1"/>
          </p:nvSpPr>
          <p:spPr>
            <a:xfrm>
              <a:off x="398621" y="1064061"/>
              <a:ext cx="1960531"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Tree>
    <p:extLst>
      <p:ext uri="{BB962C8B-B14F-4D97-AF65-F5344CB8AC3E}">
        <p14:creationId xmlns:p14="http://schemas.microsoft.com/office/powerpoint/2010/main" val="251742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tro_Blu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6224" y="4722338"/>
            <a:ext cx="1958203" cy="66824"/>
          </a:xfrm>
        </p:spPr>
        <p:txBody>
          <a:bodyPr/>
          <a:lstStyle>
            <a:lvl1pPr>
              <a:defRPr baseline="0">
                <a:solidFill>
                  <a:schemeClr val="tx1"/>
                </a:solidFill>
                <a:latin typeface="Arial" panose="020B0604020202020204" pitchFamily="34" charset="0"/>
                <a:ea typeface="Inter" panose="02000503000000020004" pitchFamily="2" charset="0"/>
              </a:defRPr>
            </a:lvl1pPr>
          </a:lstStyle>
          <a:p>
            <a:fld id="{BD463643-AFCE-4834-8912-58B89D512C3D}" type="datetime4">
              <a:rPr lang="en-GB" noProof="0" smtClean="0"/>
              <a:t>30 May 2023</a:t>
            </a:fld>
            <a:endParaRPr lang="en-GB" noProof="0"/>
          </a:p>
        </p:txBody>
      </p:sp>
      <p:sp>
        <p:nvSpPr>
          <p:cNvPr id="5" name="Footer Placeholder 4"/>
          <p:cNvSpPr>
            <a:spLocks noGrp="1"/>
          </p:cNvSpPr>
          <p:nvPr>
            <p:ph type="ftr" sz="quarter" idx="11"/>
          </p:nvPr>
        </p:nvSpPr>
        <p:spPr>
          <a:xfrm>
            <a:off x="586224" y="4798729"/>
            <a:ext cx="1958203" cy="68838"/>
          </a:xfrm>
        </p:spPr>
        <p:txBody>
          <a:bodyPr/>
          <a:lstStyle>
            <a:lvl1pPr>
              <a:defRPr baseline="0">
                <a:solidFill>
                  <a:schemeClr val="tx1"/>
                </a:solidFill>
                <a:latin typeface="Arial" panose="020B0604020202020204" pitchFamily="34" charset="0"/>
                <a:ea typeface="Inter" panose="02000503000000020004" pitchFamily="2" charset="0"/>
              </a:defRPr>
            </a:lvl1pPr>
          </a:lstStyle>
          <a:p>
            <a:r>
              <a:rPr lang="en-GB" noProof="0"/>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noProof="0" smtClean="0"/>
              <a:pPr/>
              <a:t>‹#›</a:t>
            </a:fld>
            <a:endParaRPr lang="en-GB" noProof="0"/>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728849"/>
          </a:xfrm>
        </p:spPr>
        <p:txBody>
          <a:bodyPr wrap="square">
            <a:spAutoFit/>
          </a:bodyPr>
          <a:lstStyle>
            <a:lvl1pPr>
              <a:lnSpc>
                <a:spcPts val="5400"/>
              </a:lnSpc>
              <a:defRPr sz="5200" kern="0" baseline="0">
                <a:solidFill>
                  <a:schemeClr val="bg1"/>
                </a:solidFill>
              </a:defRPr>
            </a:lvl1pPr>
          </a:lstStyle>
          <a:p>
            <a:r>
              <a:rPr lang="en-GB" noProof="0"/>
              <a:t>Insert outro text</a:t>
            </a:r>
          </a:p>
        </p:txBody>
      </p:sp>
      <p:grpSp>
        <p:nvGrpSpPr>
          <p:cNvPr id="2" name="Group 1">
            <a:extLst>
              <a:ext uri="{FF2B5EF4-FFF2-40B4-BE49-F238E27FC236}">
                <a16:creationId xmlns:a16="http://schemas.microsoft.com/office/drawing/2014/main" id="{0DD1A858-9ABC-66A5-8706-72A8C00D7DDC}"/>
              </a:ext>
            </a:extLst>
          </p:cNvPr>
          <p:cNvGrpSpPr/>
          <p:nvPr userDrawn="1"/>
        </p:nvGrpSpPr>
        <p:grpSpPr>
          <a:xfrm>
            <a:off x="398621" y="1064061"/>
            <a:ext cx="1960531" cy="1389457"/>
            <a:chOff x="398621" y="1064061"/>
            <a:chExt cx="1960531" cy="1389457"/>
          </a:xfrm>
        </p:grpSpPr>
        <p:sp>
          <p:nvSpPr>
            <p:cNvPr id="3" name="Rectangle 2">
              <a:extLst>
                <a:ext uri="{FF2B5EF4-FFF2-40B4-BE49-F238E27FC236}">
                  <a16:creationId xmlns:a16="http://schemas.microsoft.com/office/drawing/2014/main" id="{4EE6F108-0194-1823-6089-9DE915A8C8E4}"/>
                </a:ext>
              </a:extLst>
            </p:cNvPr>
            <p:cNvSpPr/>
            <p:nvPr userDrawn="1"/>
          </p:nvSpPr>
          <p:spPr>
            <a:xfrm>
              <a:off x="398621" y="2281208"/>
              <a:ext cx="1960531"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0" name="Rectangle 9">
              <a:extLst>
                <a:ext uri="{FF2B5EF4-FFF2-40B4-BE49-F238E27FC236}">
                  <a16:creationId xmlns:a16="http://schemas.microsoft.com/office/drawing/2014/main" id="{8CF7F082-FB9F-FD71-5CA1-8519160FFAA9}"/>
                </a:ext>
              </a:extLst>
            </p:cNvPr>
            <p:cNvSpPr/>
            <p:nvPr userDrawn="1"/>
          </p:nvSpPr>
          <p:spPr>
            <a:xfrm>
              <a:off x="398621" y="1064061"/>
              <a:ext cx="1960531"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Tree>
    <p:extLst>
      <p:ext uri="{BB962C8B-B14F-4D97-AF65-F5344CB8AC3E}">
        <p14:creationId xmlns:p14="http://schemas.microsoft.com/office/powerpoint/2010/main" val="268734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utro_Green">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6224" y="4722338"/>
            <a:ext cx="1958203" cy="66824"/>
          </a:xfrm>
        </p:spPr>
        <p:txBody>
          <a:bodyPr/>
          <a:lstStyle>
            <a:lvl1pPr>
              <a:defRPr baseline="0">
                <a:solidFill>
                  <a:schemeClr val="tx1"/>
                </a:solidFill>
                <a:latin typeface="Arial" panose="020B0604020202020204" pitchFamily="34" charset="0"/>
                <a:ea typeface="Inter" panose="02000503000000020004" pitchFamily="2" charset="0"/>
              </a:defRPr>
            </a:lvl1pPr>
          </a:lstStyle>
          <a:p>
            <a:fld id="{FFC6D62C-B0C2-49B4-845E-EE48582BE223}" type="datetime4">
              <a:rPr lang="en-GB" noProof="0" smtClean="0"/>
              <a:t>30 May 2023</a:t>
            </a:fld>
            <a:endParaRPr lang="en-GB" noProof="0"/>
          </a:p>
        </p:txBody>
      </p:sp>
      <p:sp>
        <p:nvSpPr>
          <p:cNvPr id="5" name="Footer Placeholder 4"/>
          <p:cNvSpPr>
            <a:spLocks noGrp="1"/>
          </p:cNvSpPr>
          <p:nvPr>
            <p:ph type="ftr" sz="quarter" idx="11"/>
          </p:nvPr>
        </p:nvSpPr>
        <p:spPr>
          <a:xfrm>
            <a:off x="586224" y="4798729"/>
            <a:ext cx="1958203" cy="68838"/>
          </a:xfrm>
        </p:spPr>
        <p:txBody>
          <a:bodyPr/>
          <a:lstStyle>
            <a:lvl1pPr>
              <a:defRPr baseline="0">
                <a:solidFill>
                  <a:schemeClr val="tx1"/>
                </a:solidFill>
                <a:latin typeface="Arial" panose="020B0604020202020204" pitchFamily="34" charset="0"/>
                <a:ea typeface="Inter" panose="02000503000000020004" pitchFamily="2" charset="0"/>
              </a:defRPr>
            </a:lvl1pPr>
          </a:lstStyle>
          <a:p>
            <a:r>
              <a:rPr lang="en-GB" noProof="0"/>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noProof="0" smtClean="0"/>
              <a:pPr/>
              <a:t>‹#›</a:t>
            </a:fld>
            <a:endParaRPr lang="en-GB" noProof="0"/>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728849"/>
          </a:xfrm>
        </p:spPr>
        <p:txBody>
          <a:bodyPr wrap="square">
            <a:spAutoFit/>
          </a:bodyPr>
          <a:lstStyle>
            <a:lvl1pPr>
              <a:lnSpc>
                <a:spcPts val="5400"/>
              </a:lnSpc>
              <a:defRPr sz="5200" kern="0" baseline="0">
                <a:solidFill>
                  <a:schemeClr val="bg1"/>
                </a:solidFill>
              </a:defRPr>
            </a:lvl1pPr>
          </a:lstStyle>
          <a:p>
            <a:r>
              <a:rPr lang="en-GB" noProof="0"/>
              <a:t>Insert outro text </a:t>
            </a:r>
          </a:p>
        </p:txBody>
      </p:sp>
      <p:grpSp>
        <p:nvGrpSpPr>
          <p:cNvPr id="2" name="Group 1">
            <a:extLst>
              <a:ext uri="{FF2B5EF4-FFF2-40B4-BE49-F238E27FC236}">
                <a16:creationId xmlns:a16="http://schemas.microsoft.com/office/drawing/2014/main" id="{3B5B0A4D-F5ED-166D-7753-3CA82B813BDF}"/>
              </a:ext>
            </a:extLst>
          </p:cNvPr>
          <p:cNvGrpSpPr/>
          <p:nvPr userDrawn="1"/>
        </p:nvGrpSpPr>
        <p:grpSpPr>
          <a:xfrm>
            <a:off x="398621" y="1064061"/>
            <a:ext cx="1960531" cy="1389457"/>
            <a:chOff x="398621" y="1064061"/>
            <a:chExt cx="1960531" cy="1389457"/>
          </a:xfrm>
        </p:grpSpPr>
        <p:sp>
          <p:nvSpPr>
            <p:cNvPr id="3" name="Rectangle 2">
              <a:extLst>
                <a:ext uri="{FF2B5EF4-FFF2-40B4-BE49-F238E27FC236}">
                  <a16:creationId xmlns:a16="http://schemas.microsoft.com/office/drawing/2014/main" id="{26D661DB-E874-D9D5-5139-9B01CCF4D857}"/>
                </a:ext>
              </a:extLst>
            </p:cNvPr>
            <p:cNvSpPr/>
            <p:nvPr userDrawn="1"/>
          </p:nvSpPr>
          <p:spPr>
            <a:xfrm>
              <a:off x="398621" y="2281208"/>
              <a:ext cx="1960531"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0" name="Rectangle 9">
              <a:extLst>
                <a:ext uri="{FF2B5EF4-FFF2-40B4-BE49-F238E27FC236}">
                  <a16:creationId xmlns:a16="http://schemas.microsoft.com/office/drawing/2014/main" id="{C43C1704-AB91-EB84-B71F-06C8329868F1}"/>
                </a:ext>
              </a:extLst>
            </p:cNvPr>
            <p:cNvSpPr/>
            <p:nvPr userDrawn="1"/>
          </p:nvSpPr>
          <p:spPr>
            <a:xfrm>
              <a:off x="398621" y="1064061"/>
              <a:ext cx="1960531"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Tree>
    <p:extLst>
      <p:ext uri="{BB962C8B-B14F-4D97-AF65-F5344CB8AC3E}">
        <p14:creationId xmlns:p14="http://schemas.microsoft.com/office/powerpoint/2010/main" val="428553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divider_2 lines_Oran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61F8B24F-73F7-454A-9796-B50C0A864529}"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1" y="847725"/>
            <a:ext cx="5999386"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grpSp>
        <p:nvGrpSpPr>
          <p:cNvPr id="3" name="Group 2">
            <a:extLst>
              <a:ext uri="{FF2B5EF4-FFF2-40B4-BE49-F238E27FC236}">
                <a16:creationId xmlns:a16="http://schemas.microsoft.com/office/drawing/2014/main" id="{53AF4278-C4E4-2996-4175-C9546EE0E4AB}"/>
              </a:ext>
            </a:extLst>
          </p:cNvPr>
          <p:cNvGrpSpPr/>
          <p:nvPr userDrawn="1"/>
        </p:nvGrpSpPr>
        <p:grpSpPr>
          <a:xfrm>
            <a:off x="399941" y="473911"/>
            <a:ext cx="2099419" cy="1883775"/>
            <a:chOff x="399941" y="473911"/>
            <a:chExt cx="2338388" cy="1883775"/>
          </a:xfrm>
        </p:grpSpPr>
        <p:sp>
          <p:nvSpPr>
            <p:cNvPr id="5" name="Rectangle 4">
              <a:extLst>
                <a:ext uri="{FF2B5EF4-FFF2-40B4-BE49-F238E27FC236}">
                  <a16:creationId xmlns:a16="http://schemas.microsoft.com/office/drawing/2014/main" id="{41F57E49-96F0-6E51-8B30-B9F4C9B26289}"/>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6" name="Rectangle 5">
              <a:extLst>
                <a:ext uri="{FF2B5EF4-FFF2-40B4-BE49-F238E27FC236}">
                  <a16:creationId xmlns:a16="http://schemas.microsoft.com/office/drawing/2014/main" id="{3E5681AA-CD49-54B8-ED05-398DD6EE8763}"/>
                </a:ext>
              </a:extLst>
            </p:cNvPr>
            <p:cNvSpPr/>
            <p:nvPr userDrawn="1"/>
          </p:nvSpPr>
          <p:spPr>
            <a:xfrm>
              <a:off x="399941" y="221957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Tree>
    <p:extLst>
      <p:ext uri="{BB962C8B-B14F-4D97-AF65-F5344CB8AC3E}">
        <p14:creationId xmlns:p14="http://schemas.microsoft.com/office/powerpoint/2010/main" val="180180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_divider_Picture_1 line">
    <p:bg>
      <p:bgPr>
        <a:solidFill>
          <a:schemeClr val="bg1"/>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BDF965B6-7753-4050-B09D-F07F8521FC32}"/>
              </a:ext>
            </a:extLst>
          </p:cNvPr>
          <p:cNvSpPr>
            <a:spLocks noGrp="1"/>
          </p:cNvSpPr>
          <p:nvPr>
            <p:ph type="pic" sz="quarter" idx="21" hasCustomPrompt="1"/>
          </p:nvPr>
        </p:nvSpPr>
        <p:spPr>
          <a:xfrm>
            <a:off x="0" y="0"/>
            <a:ext cx="9144000"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2" name="Picture Placeholder 6">
            <a:extLst>
              <a:ext uri="{FF2B5EF4-FFF2-40B4-BE49-F238E27FC236}">
                <a16:creationId xmlns:a16="http://schemas.microsoft.com/office/drawing/2014/main" id="{2AD46F85-1576-258F-D37A-2B1211BB9031}"/>
              </a:ext>
            </a:extLst>
          </p:cNvPr>
          <p:cNvSpPr>
            <a:spLocks noGrp="1"/>
          </p:cNvSpPr>
          <p:nvPr>
            <p:ph type="pic" sz="quarter" idx="28" hasCustomPrompt="1"/>
          </p:nvPr>
        </p:nvSpPr>
        <p:spPr>
          <a:xfrm>
            <a:off x="399941" y="469900"/>
            <a:ext cx="2338388" cy="135412"/>
          </a:xfrm>
          <a:solidFill>
            <a:schemeClr val="bg1"/>
          </a:solidFill>
        </p:spPr>
        <p:txBody>
          <a:bodyPr>
            <a:normAutofit/>
          </a:bodyPr>
          <a:lstStyle>
            <a:lvl1pPr>
              <a:defRPr sz="100"/>
            </a:lvl1pPr>
          </a:lstStyle>
          <a:p>
            <a:r>
              <a:rPr lang="en-GB" noProof="0"/>
              <a:t> </a:t>
            </a:r>
          </a:p>
        </p:txBody>
      </p:sp>
      <p:sp>
        <p:nvSpPr>
          <p:cNvPr id="13" name="Picture Placeholder 6">
            <a:extLst>
              <a:ext uri="{FF2B5EF4-FFF2-40B4-BE49-F238E27FC236}">
                <a16:creationId xmlns:a16="http://schemas.microsoft.com/office/drawing/2014/main" id="{0492844F-CCD8-01B6-896E-66BB4A293545}"/>
              </a:ext>
            </a:extLst>
          </p:cNvPr>
          <p:cNvSpPr>
            <a:spLocks noGrp="1"/>
          </p:cNvSpPr>
          <p:nvPr>
            <p:ph type="pic" sz="quarter" idx="29" hasCustomPrompt="1"/>
          </p:nvPr>
        </p:nvSpPr>
        <p:spPr>
          <a:xfrm>
            <a:off x="399941" y="1615327"/>
            <a:ext cx="2338388" cy="135412"/>
          </a:xfrm>
          <a:solidFill>
            <a:schemeClr val="bg1"/>
          </a:solidFill>
        </p:spPr>
        <p:txBody>
          <a:bodyPr>
            <a:normAutofit/>
          </a:bodyPr>
          <a:lstStyle>
            <a:lvl1pPr>
              <a:defRPr sz="100"/>
            </a:lvl1pPr>
          </a:lstStyle>
          <a:p>
            <a:r>
              <a:rPr lang="en-GB" noProof="0"/>
              <a:t> </a:t>
            </a: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005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130DA536-00AD-4481-AFD1-6F08FC5DEF40}"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4" name="Title 1">
            <a:extLst>
              <a:ext uri="{FF2B5EF4-FFF2-40B4-BE49-F238E27FC236}">
                <a16:creationId xmlns:a16="http://schemas.microsoft.com/office/drawing/2014/main" id="{C7126926-5847-B6C6-D4F5-50006ADEDFB5}"/>
              </a:ext>
            </a:extLst>
          </p:cNvPr>
          <p:cNvSpPr>
            <a:spLocks noGrp="1"/>
          </p:cNvSpPr>
          <p:nvPr>
            <p:ph type="title" hasCustomPrompt="1"/>
          </p:nvPr>
        </p:nvSpPr>
        <p:spPr>
          <a:xfrm>
            <a:off x="377189" y="847725"/>
            <a:ext cx="6144723" cy="626257"/>
          </a:xfrm>
        </p:spPr>
        <p:txBody>
          <a:bodyPr wrap="square">
            <a:no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70154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_divider_Picture_2 lines">
    <p:bg>
      <p:bgPr>
        <a:solidFill>
          <a:schemeClr val="bg1"/>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BDF965B6-7753-4050-B09D-F07F8521FC32}"/>
              </a:ext>
            </a:extLst>
          </p:cNvPr>
          <p:cNvSpPr>
            <a:spLocks noGrp="1"/>
          </p:cNvSpPr>
          <p:nvPr>
            <p:ph type="pic" sz="quarter" idx="21" hasCustomPrompt="1"/>
          </p:nvPr>
        </p:nvSpPr>
        <p:spPr>
          <a:xfrm>
            <a:off x="0" y="0"/>
            <a:ext cx="9144000"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1" name="Picture Placeholder 6">
            <a:extLst>
              <a:ext uri="{FF2B5EF4-FFF2-40B4-BE49-F238E27FC236}">
                <a16:creationId xmlns:a16="http://schemas.microsoft.com/office/drawing/2014/main" id="{0F2E802B-EDB6-8B50-D1E5-2C8E591E5EDC}"/>
              </a:ext>
            </a:extLst>
          </p:cNvPr>
          <p:cNvSpPr>
            <a:spLocks noGrp="1"/>
          </p:cNvSpPr>
          <p:nvPr>
            <p:ph type="pic" sz="quarter" idx="28" hasCustomPrompt="1"/>
          </p:nvPr>
        </p:nvSpPr>
        <p:spPr>
          <a:xfrm>
            <a:off x="403751" y="469900"/>
            <a:ext cx="2338388" cy="135412"/>
          </a:xfrm>
          <a:solidFill>
            <a:schemeClr val="bg1"/>
          </a:solidFill>
        </p:spPr>
        <p:txBody>
          <a:bodyPr>
            <a:normAutofit/>
          </a:bodyPr>
          <a:lstStyle>
            <a:lvl1pPr>
              <a:defRPr sz="100"/>
            </a:lvl1pPr>
          </a:lstStyle>
          <a:p>
            <a:r>
              <a:rPr lang="en-GB" noProof="0"/>
              <a:t> </a:t>
            </a: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F615B3B9-8040-4EC6-80F6-0897E5DDF7F3}"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4" name="Picture Placeholder 6">
            <a:extLst>
              <a:ext uri="{FF2B5EF4-FFF2-40B4-BE49-F238E27FC236}">
                <a16:creationId xmlns:a16="http://schemas.microsoft.com/office/drawing/2014/main" id="{3DBC731B-D085-EC7F-9E22-9EE1B44192E0}"/>
              </a:ext>
            </a:extLst>
          </p:cNvPr>
          <p:cNvSpPr>
            <a:spLocks noGrp="1"/>
          </p:cNvSpPr>
          <p:nvPr>
            <p:ph type="pic" sz="quarter" idx="29" hasCustomPrompt="1"/>
          </p:nvPr>
        </p:nvSpPr>
        <p:spPr>
          <a:xfrm>
            <a:off x="399941" y="2214977"/>
            <a:ext cx="2338388" cy="135412"/>
          </a:xfrm>
          <a:solidFill>
            <a:schemeClr val="bg1"/>
          </a:solidFill>
        </p:spPr>
        <p:txBody>
          <a:bodyPr>
            <a:normAutofit/>
          </a:bodyPr>
          <a:lstStyle>
            <a:lvl1pPr>
              <a:defRPr sz="100"/>
            </a:lvl1pPr>
          </a:lstStyle>
          <a:p>
            <a:r>
              <a:rPr lang="en-GB" noProof="0"/>
              <a:t> </a:t>
            </a:r>
          </a:p>
        </p:txBody>
      </p:sp>
      <p:sp>
        <p:nvSpPr>
          <p:cNvPr id="2" name="Title 1">
            <a:extLst>
              <a:ext uri="{FF2B5EF4-FFF2-40B4-BE49-F238E27FC236}">
                <a16:creationId xmlns:a16="http://schemas.microsoft.com/office/drawing/2014/main" id="{D7223A34-96A7-83FA-BCA2-5A97246EAE11}"/>
              </a:ext>
            </a:extLst>
          </p:cNvPr>
          <p:cNvSpPr>
            <a:spLocks noGrp="1"/>
          </p:cNvSpPr>
          <p:nvPr>
            <p:ph type="title" hasCustomPrompt="1"/>
          </p:nvPr>
        </p:nvSpPr>
        <p:spPr>
          <a:xfrm>
            <a:off x="377190" y="847725"/>
            <a:ext cx="6084165" cy="1236652"/>
          </a:xfrm>
        </p:spPr>
        <p:txBody>
          <a:bodyPr wrap="square">
            <a:norm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342005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_divider_1 line_Oran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8A31694D-CC24-4A9C-945D-245B6671A5D2}"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no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371646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_divider_2 lines_Oran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66B9E2BF-F5E4-4243-9EB1-BD7AA1976790}"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1957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1" y="847725"/>
            <a:ext cx="5999386" cy="1236652"/>
          </a:xfrm>
        </p:spPr>
        <p:txBody>
          <a:bodyPr wrap="square">
            <a:norm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422740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_divider_1 line_Gree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9B451DF5-6F2A-4538-8204-54E92CBAE9A4}"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no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413700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_divider_2 lines_Green">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39B5C922-45CC-45FC-BDED-7B8635D0A9AE}"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1957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1" y="847725"/>
            <a:ext cx="5999386" cy="1236652"/>
          </a:xfrm>
        </p:spPr>
        <p:txBody>
          <a:bodyPr wrap="square">
            <a:norm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138726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_divider_1 line_Aubergin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2B93BC5F-50CE-4663-ABF7-2EA233E818EC}"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no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23765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_divider_2 lines_Aubergin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27597877-66EB-4A43-B8D6-D080ABE53F92}"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1957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1" y="847725"/>
            <a:ext cx="5999386" cy="1236652"/>
          </a:xfrm>
        </p:spPr>
        <p:txBody>
          <a:bodyPr wrap="square">
            <a:norm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319886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_divider_1 line_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4867F858-213C-4D8E-94D4-6C62783AFBE3}"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no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90271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_divider_2 lines_Blu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EF20F045-460E-4F36-8B38-CA481E5FAAC1}"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1957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1" y="847725"/>
            <a:ext cx="5999386" cy="1236652"/>
          </a:xfrm>
        </p:spPr>
        <p:txBody>
          <a:bodyPr wrap="square">
            <a:norm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214590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_divider_1 line_Green">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553E4384-7EFE-414B-8A74-E732A5B84D52}"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grpSp>
        <p:nvGrpSpPr>
          <p:cNvPr id="9" name="Group 8">
            <a:extLst>
              <a:ext uri="{FF2B5EF4-FFF2-40B4-BE49-F238E27FC236}">
                <a16:creationId xmlns:a16="http://schemas.microsoft.com/office/drawing/2014/main" id="{87853A14-A8A5-35A2-3698-722212FD3047}"/>
              </a:ext>
            </a:extLst>
          </p:cNvPr>
          <p:cNvGrpSpPr/>
          <p:nvPr userDrawn="1"/>
        </p:nvGrpSpPr>
        <p:grpSpPr>
          <a:xfrm>
            <a:off x="399941" y="473911"/>
            <a:ext cx="2099419" cy="1290555"/>
            <a:chOff x="399941" y="473911"/>
            <a:chExt cx="2342198" cy="1290555"/>
          </a:xfrm>
        </p:grpSpPr>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189388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B4F2E3-DA11-2288-CD68-BCFDB15BD4F8}"/>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5137150" y="0"/>
            <a:ext cx="4006850"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1FFDBD59-0AB6-4A24-B4EA-EDF9E340E09C}"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Text Placeholder 13">
            <a:extLst>
              <a:ext uri="{FF2B5EF4-FFF2-40B4-BE49-F238E27FC236}">
                <a16:creationId xmlns:a16="http://schemas.microsoft.com/office/drawing/2014/main" id="{C3563AA4-D394-4159-8764-9641CA1CA58C}"/>
              </a:ext>
            </a:extLst>
          </p:cNvPr>
          <p:cNvSpPr>
            <a:spLocks noGrp="1"/>
          </p:cNvSpPr>
          <p:nvPr>
            <p:ph type="body" sz="quarter" idx="18"/>
          </p:nvPr>
        </p:nvSpPr>
        <p:spPr>
          <a:xfrm>
            <a:off x="400770" y="1279492"/>
            <a:ext cx="4342680" cy="2987708"/>
          </a:xfrm>
        </p:spPr>
        <p:txBody>
          <a:bodyPr>
            <a:normAutofit/>
          </a:bodyPr>
          <a:lstStyle>
            <a:lvl1pPr marL="180000" indent="-180000">
              <a:buFont typeface="Arial" panose="020B0604020202020204" pitchFamily="34" charset="0"/>
              <a:buChar char="•"/>
              <a:defRPr sz="200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6" name="TextBox 5">
            <a:extLst>
              <a:ext uri="{FF2B5EF4-FFF2-40B4-BE49-F238E27FC236}">
                <a16:creationId xmlns:a16="http://schemas.microsoft.com/office/drawing/2014/main" id="{2490FD54-033E-05CE-D538-9FFCB026DEDF}"/>
              </a:ext>
            </a:extLst>
          </p:cNvPr>
          <p:cNvSpPr txBox="1"/>
          <p:nvPr userDrawn="1"/>
        </p:nvSpPr>
        <p:spPr>
          <a:xfrm>
            <a:off x="307392" y="414718"/>
            <a:ext cx="3024130" cy="528350"/>
          </a:xfrm>
          <a:prstGeom prst="rect">
            <a:avLst/>
          </a:prstGeom>
          <a:noFill/>
        </p:spPr>
        <p:txBody>
          <a:bodyPr wrap="square" rtlCol="0">
            <a:spAutoFit/>
          </a:bodyPr>
          <a:lstStyle/>
          <a:p>
            <a:pPr algn="l" defTabSz="914400" rtl="0" eaLnBrk="1" latinLnBrk="0" hangingPunct="1">
              <a:lnSpc>
                <a:spcPts val="3400"/>
              </a:lnSpc>
              <a:spcBef>
                <a:spcPct val="0"/>
              </a:spcBef>
              <a:buNone/>
            </a:pPr>
            <a:r>
              <a:rPr lang="en-GB" sz="3300" b="1" kern="1200" cap="none" baseline="0" noProof="0">
                <a:solidFill>
                  <a:schemeClr val="tx1"/>
                </a:solidFill>
                <a:latin typeface="Arial" panose="020B0604020202020204" pitchFamily="34" charset="0"/>
                <a:ea typeface="Inter" panose="02000503000000020004" pitchFamily="2" charset="0"/>
                <a:cs typeface="Arial" panose="020B0604020202020204" pitchFamily="34" charset="0"/>
              </a:rPr>
              <a:t>Agenda</a:t>
            </a:r>
          </a:p>
        </p:txBody>
      </p:sp>
    </p:spTree>
    <p:extLst>
      <p:ext uri="{BB962C8B-B14F-4D97-AF65-F5344CB8AC3E}">
        <p14:creationId xmlns:p14="http://schemas.microsoft.com/office/powerpoint/2010/main" val="14554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2205470-E6F8-8DA1-455D-E54811A03A7C}"/>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9" name="Text Placeholder 2">
            <a:extLst>
              <a:ext uri="{FF2B5EF4-FFF2-40B4-BE49-F238E27FC236}">
                <a16:creationId xmlns:a16="http://schemas.microsoft.com/office/drawing/2014/main" id="{A259FB8E-4E44-4B38-C736-905588463689}"/>
              </a:ext>
            </a:extLst>
          </p:cNvPr>
          <p:cNvSpPr>
            <a:spLocks noGrp="1"/>
          </p:cNvSpPr>
          <p:nvPr>
            <p:ph type="body" sz="quarter" idx="57" hasCustomPrompt="1"/>
          </p:nvPr>
        </p:nvSpPr>
        <p:spPr>
          <a:xfrm>
            <a:off x="5137150" y="-1"/>
            <a:ext cx="4006850" cy="4479926"/>
          </a:xfrm>
          <a:solidFill>
            <a:schemeClr val="accent3"/>
          </a:solidFill>
        </p:spPr>
        <p:txBody>
          <a:bodyPr/>
          <a:lstStyle>
            <a:lvl1pPr marL="0" indent="0">
              <a:buNone/>
              <a:defRPr/>
            </a:lvl1pPr>
          </a:lstStyle>
          <a:p>
            <a:pPr lvl="0"/>
            <a:r>
              <a:rPr lang="en-GB" noProof="0"/>
              <a:t> </a:t>
            </a:r>
          </a:p>
        </p:txBody>
      </p:sp>
      <p:sp>
        <p:nvSpPr>
          <p:cNvPr id="32" name="Picture Placeholder 6">
            <a:extLst>
              <a:ext uri="{FF2B5EF4-FFF2-40B4-BE49-F238E27FC236}">
                <a16:creationId xmlns:a16="http://schemas.microsoft.com/office/drawing/2014/main" id="{15565011-1AAA-DEBA-5CB7-4F14EBBC3519}"/>
              </a:ext>
            </a:extLst>
          </p:cNvPr>
          <p:cNvSpPr>
            <a:spLocks noGrp="1"/>
          </p:cNvSpPr>
          <p:nvPr>
            <p:ph type="pic" sz="quarter" idx="58" hasCustomPrompt="1"/>
          </p:nvPr>
        </p:nvSpPr>
        <p:spPr>
          <a:xfrm>
            <a:off x="5702300" y="474185"/>
            <a:ext cx="1441449" cy="94531"/>
          </a:xfrm>
          <a:solidFill>
            <a:schemeClr val="bg1"/>
          </a:solidFill>
        </p:spPr>
        <p:txBody>
          <a:bodyPr>
            <a:normAutofit/>
          </a:bodyPr>
          <a:lstStyle>
            <a:lvl1pPr>
              <a:defRPr sz="100"/>
            </a:lvl1pPr>
          </a:lstStyle>
          <a:p>
            <a:r>
              <a:rPr lang="en-GB" noProof="0"/>
              <a:t> </a:t>
            </a:r>
          </a:p>
        </p:txBody>
      </p:sp>
      <p:sp>
        <p:nvSpPr>
          <p:cNvPr id="34" name="Picture Placeholder 6">
            <a:extLst>
              <a:ext uri="{FF2B5EF4-FFF2-40B4-BE49-F238E27FC236}">
                <a16:creationId xmlns:a16="http://schemas.microsoft.com/office/drawing/2014/main" id="{0DBB4FA6-3154-7B73-F5D0-150A5138553C}"/>
              </a:ext>
            </a:extLst>
          </p:cNvPr>
          <p:cNvSpPr>
            <a:spLocks noGrp="1"/>
          </p:cNvSpPr>
          <p:nvPr>
            <p:ph type="pic" sz="quarter" idx="59" hasCustomPrompt="1"/>
          </p:nvPr>
        </p:nvSpPr>
        <p:spPr>
          <a:xfrm>
            <a:off x="5702300" y="2244687"/>
            <a:ext cx="1445259" cy="94531"/>
          </a:xfrm>
          <a:solidFill>
            <a:schemeClr val="bg1"/>
          </a:solidFill>
        </p:spPr>
        <p:txBody>
          <a:bodyPr>
            <a:normAutofit/>
          </a:bodyPr>
          <a:lstStyle>
            <a:lvl1pPr>
              <a:defRPr sz="100"/>
            </a:lvl1pPr>
          </a:lstStyle>
          <a:p>
            <a:r>
              <a:rPr lang="en-GB" noProof="0"/>
              <a:t> </a:t>
            </a: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5709285" y="660288"/>
            <a:ext cx="1431290" cy="1490806"/>
          </a:xfrm>
          <a:solidFill>
            <a:schemeClr val="tx1">
              <a:lumMod val="75000"/>
              <a:lumOff val="25000"/>
            </a:schemeClr>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B194E0AC-9FC3-49AD-9A72-D1B539052B12}"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Text Placeholder 13">
            <a:extLst>
              <a:ext uri="{FF2B5EF4-FFF2-40B4-BE49-F238E27FC236}">
                <a16:creationId xmlns:a16="http://schemas.microsoft.com/office/drawing/2014/main" id="{CF898A39-7A9E-457F-B2C3-CE9BB2061EB0}"/>
              </a:ext>
            </a:extLst>
          </p:cNvPr>
          <p:cNvSpPr>
            <a:spLocks noGrp="1"/>
          </p:cNvSpPr>
          <p:nvPr>
            <p:ph type="body" sz="quarter" idx="24" hasCustomPrompt="1"/>
          </p:nvPr>
        </p:nvSpPr>
        <p:spPr>
          <a:xfrm>
            <a:off x="5702301" y="2462371"/>
            <a:ext cx="3022600" cy="246221"/>
          </a:xfrm>
        </p:spPr>
        <p:txBody>
          <a:bodyPr anchor="t" anchorCtr="0">
            <a:spAutoFit/>
          </a:bodyPr>
          <a:lstStyle>
            <a:lvl1pPr marL="0" indent="0">
              <a:spcAft>
                <a:spcPts val="0"/>
              </a:spcAft>
              <a:buNone/>
              <a:defRPr sz="16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Name Surname</a:t>
            </a:r>
          </a:p>
        </p:txBody>
      </p:sp>
      <p:sp>
        <p:nvSpPr>
          <p:cNvPr id="15" name="Text Placeholder 13">
            <a:extLst>
              <a:ext uri="{FF2B5EF4-FFF2-40B4-BE49-F238E27FC236}">
                <a16:creationId xmlns:a16="http://schemas.microsoft.com/office/drawing/2014/main" id="{8B17FC29-23CD-4019-9A43-D7FC7E14C2DA}"/>
              </a:ext>
            </a:extLst>
          </p:cNvPr>
          <p:cNvSpPr>
            <a:spLocks noGrp="1"/>
          </p:cNvSpPr>
          <p:nvPr>
            <p:ph type="body" sz="quarter" idx="25"/>
          </p:nvPr>
        </p:nvSpPr>
        <p:spPr>
          <a:xfrm>
            <a:off x="5702301" y="2791936"/>
            <a:ext cx="3022600" cy="1461815"/>
          </a:xfrm>
        </p:spPr>
        <p:txBody>
          <a:bodyPr>
            <a:normAutofit/>
          </a:bodyPr>
          <a:lstStyle>
            <a:lvl1pPr marL="0" indent="0">
              <a:buNone/>
              <a:defRPr sz="12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8" name="Text Placeholder 9">
            <a:extLst>
              <a:ext uri="{FF2B5EF4-FFF2-40B4-BE49-F238E27FC236}">
                <a16:creationId xmlns:a16="http://schemas.microsoft.com/office/drawing/2014/main" id="{6A205EFC-219A-475E-AE1C-FA4802DD468A}"/>
              </a:ext>
            </a:extLst>
          </p:cNvPr>
          <p:cNvSpPr>
            <a:spLocks noGrp="1"/>
          </p:cNvSpPr>
          <p:nvPr>
            <p:ph type="body" sz="quarter" idx="28" hasCustomPrompt="1"/>
          </p:nvPr>
        </p:nvSpPr>
        <p:spPr>
          <a:xfrm>
            <a:off x="400950" y="1298445"/>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0" name="Text Placeholder 9">
            <a:extLst>
              <a:ext uri="{FF2B5EF4-FFF2-40B4-BE49-F238E27FC236}">
                <a16:creationId xmlns:a16="http://schemas.microsoft.com/office/drawing/2014/main" id="{A9F20063-8FB4-4D79-BC40-72575E09C0EA}"/>
              </a:ext>
            </a:extLst>
          </p:cNvPr>
          <p:cNvSpPr>
            <a:spLocks noGrp="1"/>
          </p:cNvSpPr>
          <p:nvPr>
            <p:ph type="body" sz="quarter" idx="30" hasCustomPrompt="1"/>
          </p:nvPr>
        </p:nvSpPr>
        <p:spPr>
          <a:xfrm>
            <a:off x="400950" y="1637997"/>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2" name="Text Placeholder 9">
            <a:extLst>
              <a:ext uri="{FF2B5EF4-FFF2-40B4-BE49-F238E27FC236}">
                <a16:creationId xmlns:a16="http://schemas.microsoft.com/office/drawing/2014/main" id="{246194FC-D4ED-468D-B1AA-0D193BA91228}"/>
              </a:ext>
            </a:extLst>
          </p:cNvPr>
          <p:cNvSpPr>
            <a:spLocks noGrp="1"/>
          </p:cNvSpPr>
          <p:nvPr>
            <p:ph type="body" sz="quarter" idx="32" hasCustomPrompt="1"/>
          </p:nvPr>
        </p:nvSpPr>
        <p:spPr>
          <a:xfrm>
            <a:off x="400950" y="1974494"/>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4" name="Text Placeholder 9">
            <a:extLst>
              <a:ext uri="{FF2B5EF4-FFF2-40B4-BE49-F238E27FC236}">
                <a16:creationId xmlns:a16="http://schemas.microsoft.com/office/drawing/2014/main" id="{925894BD-6C7D-4E02-A16D-D0596844EFB2}"/>
              </a:ext>
            </a:extLst>
          </p:cNvPr>
          <p:cNvSpPr>
            <a:spLocks noGrp="1"/>
          </p:cNvSpPr>
          <p:nvPr>
            <p:ph type="body" sz="quarter" idx="34" hasCustomPrompt="1"/>
          </p:nvPr>
        </p:nvSpPr>
        <p:spPr>
          <a:xfrm>
            <a:off x="400950" y="2316777"/>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6" name="Text Placeholder 9">
            <a:extLst>
              <a:ext uri="{FF2B5EF4-FFF2-40B4-BE49-F238E27FC236}">
                <a16:creationId xmlns:a16="http://schemas.microsoft.com/office/drawing/2014/main" id="{651F7B79-0A61-4BA2-AB7E-373FAE259C29}"/>
              </a:ext>
            </a:extLst>
          </p:cNvPr>
          <p:cNvSpPr>
            <a:spLocks noGrp="1"/>
          </p:cNvSpPr>
          <p:nvPr>
            <p:ph type="body" sz="quarter" idx="36" hasCustomPrompt="1"/>
          </p:nvPr>
        </p:nvSpPr>
        <p:spPr>
          <a:xfrm>
            <a:off x="400950" y="2650542"/>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28" name="Text Placeholder 9">
            <a:extLst>
              <a:ext uri="{FF2B5EF4-FFF2-40B4-BE49-F238E27FC236}">
                <a16:creationId xmlns:a16="http://schemas.microsoft.com/office/drawing/2014/main" id="{EA68D354-A6EE-4B49-B47E-47E4F3B7325B}"/>
              </a:ext>
            </a:extLst>
          </p:cNvPr>
          <p:cNvSpPr>
            <a:spLocks noGrp="1"/>
          </p:cNvSpPr>
          <p:nvPr>
            <p:ph type="body" sz="quarter" idx="38" hasCustomPrompt="1"/>
          </p:nvPr>
        </p:nvSpPr>
        <p:spPr>
          <a:xfrm>
            <a:off x="400950" y="2990094"/>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30" name="Text Placeholder 9">
            <a:extLst>
              <a:ext uri="{FF2B5EF4-FFF2-40B4-BE49-F238E27FC236}">
                <a16:creationId xmlns:a16="http://schemas.microsoft.com/office/drawing/2014/main" id="{EA11D102-84B4-4146-9A1B-BD0B65D8C1B5}"/>
              </a:ext>
            </a:extLst>
          </p:cNvPr>
          <p:cNvSpPr>
            <a:spLocks noGrp="1"/>
          </p:cNvSpPr>
          <p:nvPr>
            <p:ph type="body" sz="quarter" idx="40" hasCustomPrompt="1"/>
          </p:nvPr>
        </p:nvSpPr>
        <p:spPr>
          <a:xfrm>
            <a:off x="400950" y="3326589"/>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39" name="Text Placeholder 9">
            <a:extLst>
              <a:ext uri="{FF2B5EF4-FFF2-40B4-BE49-F238E27FC236}">
                <a16:creationId xmlns:a16="http://schemas.microsoft.com/office/drawing/2014/main" id="{91E61B73-8A47-4E1C-A558-0D0D7D5E72BD}"/>
              </a:ext>
            </a:extLst>
          </p:cNvPr>
          <p:cNvSpPr>
            <a:spLocks noGrp="1"/>
          </p:cNvSpPr>
          <p:nvPr>
            <p:ph type="body" sz="quarter" idx="49" hasCustomPrompt="1"/>
          </p:nvPr>
        </p:nvSpPr>
        <p:spPr>
          <a:xfrm>
            <a:off x="405286" y="3665711"/>
            <a:ext cx="947416" cy="244354"/>
          </a:xfrm>
        </p:spPr>
        <p:txBody>
          <a:bodyPr>
            <a:normAutofit/>
          </a:bodyPr>
          <a:lstStyle>
            <a:lvl1pPr marL="0" indent="0">
              <a:buNone/>
              <a:defRPr sz="1200" b="1" baseline="0">
                <a:solidFill>
                  <a:schemeClr val="tx1"/>
                </a:solidFill>
              </a:defRPr>
            </a:lvl1pPr>
          </a:lstStyle>
          <a:p>
            <a:pPr lvl="0"/>
            <a:r>
              <a:rPr lang="en-GB" noProof="0"/>
              <a:t>00:00 – 00:00</a:t>
            </a:r>
          </a:p>
        </p:txBody>
      </p:sp>
      <p:sp>
        <p:nvSpPr>
          <p:cNvPr id="42" name="Text Placeholder 9">
            <a:extLst>
              <a:ext uri="{FF2B5EF4-FFF2-40B4-BE49-F238E27FC236}">
                <a16:creationId xmlns:a16="http://schemas.microsoft.com/office/drawing/2014/main" id="{D6B75C40-9AAB-4088-9BAD-B10468963958}"/>
              </a:ext>
            </a:extLst>
          </p:cNvPr>
          <p:cNvSpPr>
            <a:spLocks noGrp="1"/>
          </p:cNvSpPr>
          <p:nvPr>
            <p:ph type="body" sz="quarter" idx="18" hasCustomPrompt="1"/>
          </p:nvPr>
        </p:nvSpPr>
        <p:spPr>
          <a:xfrm>
            <a:off x="1434007" y="1299974"/>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3" name="Text Placeholder 9">
            <a:extLst>
              <a:ext uri="{FF2B5EF4-FFF2-40B4-BE49-F238E27FC236}">
                <a16:creationId xmlns:a16="http://schemas.microsoft.com/office/drawing/2014/main" id="{EAC2FA62-59AF-4D53-A789-C2827DC6ED4F}"/>
              </a:ext>
            </a:extLst>
          </p:cNvPr>
          <p:cNvSpPr>
            <a:spLocks noGrp="1"/>
          </p:cNvSpPr>
          <p:nvPr>
            <p:ph type="body" sz="quarter" idx="19" hasCustomPrompt="1"/>
          </p:nvPr>
        </p:nvSpPr>
        <p:spPr>
          <a:xfrm>
            <a:off x="1434727" y="1637997"/>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4" name="Text Placeholder 9">
            <a:extLst>
              <a:ext uri="{FF2B5EF4-FFF2-40B4-BE49-F238E27FC236}">
                <a16:creationId xmlns:a16="http://schemas.microsoft.com/office/drawing/2014/main" id="{8DFDDB78-6618-468D-8C7B-4E5AF93D5235}"/>
              </a:ext>
            </a:extLst>
          </p:cNvPr>
          <p:cNvSpPr>
            <a:spLocks noGrp="1"/>
          </p:cNvSpPr>
          <p:nvPr>
            <p:ph type="body" sz="quarter" idx="20" hasCustomPrompt="1"/>
          </p:nvPr>
        </p:nvSpPr>
        <p:spPr>
          <a:xfrm>
            <a:off x="1434727" y="1976022"/>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5" name="Text Placeholder 9">
            <a:extLst>
              <a:ext uri="{FF2B5EF4-FFF2-40B4-BE49-F238E27FC236}">
                <a16:creationId xmlns:a16="http://schemas.microsoft.com/office/drawing/2014/main" id="{6660354D-53C3-48E0-A98A-CA5C01C23606}"/>
              </a:ext>
            </a:extLst>
          </p:cNvPr>
          <p:cNvSpPr>
            <a:spLocks noGrp="1"/>
          </p:cNvSpPr>
          <p:nvPr>
            <p:ph type="body" sz="quarter" idx="52" hasCustomPrompt="1"/>
          </p:nvPr>
        </p:nvSpPr>
        <p:spPr>
          <a:xfrm>
            <a:off x="1434727" y="2314046"/>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6" name="Text Placeholder 9">
            <a:extLst>
              <a:ext uri="{FF2B5EF4-FFF2-40B4-BE49-F238E27FC236}">
                <a16:creationId xmlns:a16="http://schemas.microsoft.com/office/drawing/2014/main" id="{6B83CDDB-5F28-4066-9263-B6D3F9B05AB1}"/>
              </a:ext>
            </a:extLst>
          </p:cNvPr>
          <p:cNvSpPr>
            <a:spLocks noGrp="1"/>
          </p:cNvSpPr>
          <p:nvPr>
            <p:ph type="body" sz="quarter" idx="53" hasCustomPrompt="1"/>
          </p:nvPr>
        </p:nvSpPr>
        <p:spPr>
          <a:xfrm>
            <a:off x="1434007" y="2652069"/>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7" name="Text Placeholder 9">
            <a:extLst>
              <a:ext uri="{FF2B5EF4-FFF2-40B4-BE49-F238E27FC236}">
                <a16:creationId xmlns:a16="http://schemas.microsoft.com/office/drawing/2014/main" id="{65B4C39D-36E6-48AE-855F-B0FD38AEBBE3}"/>
              </a:ext>
            </a:extLst>
          </p:cNvPr>
          <p:cNvSpPr>
            <a:spLocks noGrp="1"/>
          </p:cNvSpPr>
          <p:nvPr>
            <p:ph type="body" sz="quarter" idx="54" hasCustomPrompt="1"/>
          </p:nvPr>
        </p:nvSpPr>
        <p:spPr>
          <a:xfrm>
            <a:off x="1434007" y="2990094"/>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8" name="Text Placeholder 9">
            <a:extLst>
              <a:ext uri="{FF2B5EF4-FFF2-40B4-BE49-F238E27FC236}">
                <a16:creationId xmlns:a16="http://schemas.microsoft.com/office/drawing/2014/main" id="{A2038093-1BF4-4F55-84BF-F7E21EC60B99}"/>
              </a:ext>
            </a:extLst>
          </p:cNvPr>
          <p:cNvSpPr>
            <a:spLocks noGrp="1"/>
          </p:cNvSpPr>
          <p:nvPr>
            <p:ph type="body" sz="quarter" idx="55" hasCustomPrompt="1"/>
          </p:nvPr>
        </p:nvSpPr>
        <p:spPr>
          <a:xfrm>
            <a:off x="1432558" y="3328116"/>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49" name="Text Placeholder 9">
            <a:extLst>
              <a:ext uri="{FF2B5EF4-FFF2-40B4-BE49-F238E27FC236}">
                <a16:creationId xmlns:a16="http://schemas.microsoft.com/office/drawing/2014/main" id="{253F281B-4AC4-4E11-A514-5A482E327A03}"/>
              </a:ext>
            </a:extLst>
          </p:cNvPr>
          <p:cNvSpPr>
            <a:spLocks noGrp="1"/>
          </p:cNvSpPr>
          <p:nvPr>
            <p:ph type="body" sz="quarter" idx="56" hasCustomPrompt="1"/>
          </p:nvPr>
        </p:nvSpPr>
        <p:spPr>
          <a:xfrm>
            <a:off x="1434727" y="3665711"/>
            <a:ext cx="3419332" cy="244354"/>
          </a:xfrm>
        </p:spPr>
        <p:txBody>
          <a:bodyPr>
            <a:normAutofit/>
          </a:bodyPr>
          <a:lstStyle>
            <a:lvl1pPr marL="0" indent="0">
              <a:buNone/>
              <a:defRPr sz="1200" cap="none" baseline="0">
                <a:solidFill>
                  <a:srgbClr val="000000"/>
                </a:solidFill>
              </a:defRPr>
            </a:lvl1pPr>
          </a:lstStyle>
          <a:p>
            <a:pPr lvl="0"/>
            <a:r>
              <a:rPr lang="en-GB" noProof="0"/>
              <a:t>Click to edit master text styles</a:t>
            </a:r>
          </a:p>
        </p:txBody>
      </p:sp>
      <p:sp>
        <p:nvSpPr>
          <p:cNvPr id="2" name="TextBox 1">
            <a:extLst>
              <a:ext uri="{FF2B5EF4-FFF2-40B4-BE49-F238E27FC236}">
                <a16:creationId xmlns:a16="http://schemas.microsoft.com/office/drawing/2014/main" id="{B4E96AAD-F8D2-C2AD-79EB-7312B600D8DE}"/>
              </a:ext>
            </a:extLst>
          </p:cNvPr>
          <p:cNvSpPr txBox="1"/>
          <p:nvPr userDrawn="1"/>
        </p:nvSpPr>
        <p:spPr>
          <a:xfrm>
            <a:off x="307392" y="414718"/>
            <a:ext cx="3024130" cy="528350"/>
          </a:xfrm>
          <a:prstGeom prst="rect">
            <a:avLst/>
          </a:prstGeom>
          <a:noFill/>
        </p:spPr>
        <p:txBody>
          <a:bodyPr wrap="square" rtlCol="0">
            <a:spAutoFit/>
          </a:bodyPr>
          <a:lstStyle/>
          <a:p>
            <a:pPr algn="l" defTabSz="914400" rtl="0" eaLnBrk="1" latinLnBrk="0" hangingPunct="1">
              <a:lnSpc>
                <a:spcPts val="3400"/>
              </a:lnSpc>
              <a:spcBef>
                <a:spcPct val="0"/>
              </a:spcBef>
              <a:buNone/>
            </a:pPr>
            <a:r>
              <a:rPr lang="en-GB" sz="3300" b="1" kern="1200" cap="none" baseline="0" noProof="0">
                <a:solidFill>
                  <a:schemeClr val="tx1"/>
                </a:solidFill>
                <a:latin typeface="Arial" panose="020B0604020202020204" pitchFamily="34" charset="0"/>
                <a:ea typeface="Inter" panose="02000503000000020004" pitchFamily="2" charset="0"/>
                <a:cs typeface="Arial" panose="020B0604020202020204" pitchFamily="34" charset="0"/>
              </a:rPr>
              <a:t>Agenda</a:t>
            </a:r>
          </a:p>
        </p:txBody>
      </p:sp>
    </p:spTree>
    <p:extLst>
      <p:ext uri="{BB962C8B-B14F-4D97-AF65-F5344CB8AC3E}">
        <p14:creationId xmlns:p14="http://schemas.microsoft.com/office/powerpoint/2010/main" val="247901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ext one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12B7F-0C83-FC82-A90B-971261DE7DE7}"/>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Text Placeholder 7">
            <a:extLst>
              <a:ext uri="{FF2B5EF4-FFF2-40B4-BE49-F238E27FC236}">
                <a16:creationId xmlns:a16="http://schemas.microsoft.com/office/drawing/2014/main" id="{0CA58C94-79C0-4FD1-934F-707B3722285A}"/>
              </a:ext>
            </a:extLst>
          </p:cNvPr>
          <p:cNvSpPr>
            <a:spLocks noGrp="1"/>
          </p:cNvSpPr>
          <p:nvPr>
            <p:ph type="body" sz="quarter" idx="24"/>
          </p:nvPr>
        </p:nvSpPr>
        <p:spPr>
          <a:xfrm>
            <a:off x="405652" y="235128"/>
            <a:ext cx="8292380"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
        <p:nvSpPr>
          <p:cNvPr id="9" name="Title 1">
            <a:extLst>
              <a:ext uri="{FF2B5EF4-FFF2-40B4-BE49-F238E27FC236}">
                <a16:creationId xmlns:a16="http://schemas.microsoft.com/office/drawing/2014/main" id="{C31A2C4B-49CA-4CDC-9736-D938FF98ECEC}"/>
              </a:ext>
            </a:extLst>
          </p:cNvPr>
          <p:cNvSpPr>
            <a:spLocks noGrp="1"/>
          </p:cNvSpPr>
          <p:nvPr>
            <p:ph type="title"/>
          </p:nvPr>
        </p:nvSpPr>
        <p:spPr>
          <a:xfrm>
            <a:off x="406372" y="478393"/>
            <a:ext cx="8291660"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
        <p:nvSpPr>
          <p:cNvPr id="14" name="Date Placeholder 2">
            <a:extLst>
              <a:ext uri="{FF2B5EF4-FFF2-40B4-BE49-F238E27FC236}">
                <a16:creationId xmlns:a16="http://schemas.microsoft.com/office/drawing/2014/main" id="{54242402-240C-999F-68E9-5130FF06D126}"/>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840D75BA-0929-48F1-A110-C3B250430EFC}" type="datetime4">
              <a:rPr lang="en-GB" noProof="0" smtClean="0"/>
              <a:t>30 May 2023</a:t>
            </a:fld>
            <a:endParaRPr lang="en-GB" noProof="0"/>
          </a:p>
        </p:txBody>
      </p:sp>
      <p:sp>
        <p:nvSpPr>
          <p:cNvPr id="15" name="Footer Placeholder 3">
            <a:extLst>
              <a:ext uri="{FF2B5EF4-FFF2-40B4-BE49-F238E27FC236}">
                <a16:creationId xmlns:a16="http://schemas.microsoft.com/office/drawing/2014/main" id="{FD519859-57B7-143D-962A-DF43553C3632}"/>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16" name="Slide Number Placeholder 4">
            <a:extLst>
              <a:ext uri="{FF2B5EF4-FFF2-40B4-BE49-F238E27FC236}">
                <a16:creationId xmlns:a16="http://schemas.microsoft.com/office/drawing/2014/main" id="{19614FF9-4647-AF07-7DDC-419EC6F12309}"/>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3" name="Content Placeholder 7">
            <a:extLst>
              <a:ext uri="{FF2B5EF4-FFF2-40B4-BE49-F238E27FC236}">
                <a16:creationId xmlns:a16="http://schemas.microsoft.com/office/drawing/2014/main" id="{ADEA039A-2F49-B89E-2511-63882101E1D6}"/>
              </a:ext>
            </a:extLst>
          </p:cNvPr>
          <p:cNvSpPr>
            <a:spLocks noGrp="1"/>
          </p:cNvSpPr>
          <p:nvPr>
            <p:ph sz="quarter" idx="27"/>
          </p:nvPr>
        </p:nvSpPr>
        <p:spPr>
          <a:xfrm>
            <a:off x="405651" y="1397071"/>
            <a:ext cx="8291659" cy="2870129"/>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96537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ext two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AA6055-92BA-058E-2E7A-6D566C256E04}"/>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Content Placeholder 7">
            <a:extLst>
              <a:ext uri="{FF2B5EF4-FFF2-40B4-BE49-F238E27FC236}">
                <a16:creationId xmlns:a16="http://schemas.microsoft.com/office/drawing/2014/main" id="{F601191F-9D12-313C-F405-ED2E370FDEFA}"/>
              </a:ext>
            </a:extLst>
          </p:cNvPr>
          <p:cNvSpPr>
            <a:spLocks noGrp="1"/>
          </p:cNvSpPr>
          <p:nvPr>
            <p:ph sz="quarter" idx="27"/>
          </p:nvPr>
        </p:nvSpPr>
        <p:spPr>
          <a:xfrm>
            <a:off x="405652" y="1397071"/>
            <a:ext cx="3989280" cy="2870129"/>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2E8D889D-0CBD-4541-AAE7-EABC5A2186BB}"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1" name="Text Placeholder 7">
            <a:extLst>
              <a:ext uri="{FF2B5EF4-FFF2-40B4-BE49-F238E27FC236}">
                <a16:creationId xmlns:a16="http://schemas.microsoft.com/office/drawing/2014/main" id="{76C88B4A-A4CC-F15F-9F61-A8144565AF87}"/>
              </a:ext>
            </a:extLst>
          </p:cNvPr>
          <p:cNvSpPr>
            <a:spLocks noGrp="1"/>
          </p:cNvSpPr>
          <p:nvPr>
            <p:ph type="body" sz="quarter" idx="24"/>
          </p:nvPr>
        </p:nvSpPr>
        <p:spPr>
          <a:xfrm>
            <a:off x="405652" y="235128"/>
            <a:ext cx="8292380"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
        <p:nvSpPr>
          <p:cNvPr id="15" name="Title 1">
            <a:extLst>
              <a:ext uri="{FF2B5EF4-FFF2-40B4-BE49-F238E27FC236}">
                <a16:creationId xmlns:a16="http://schemas.microsoft.com/office/drawing/2014/main" id="{05F0D1F6-0410-8F21-59FE-D27906826CC2}"/>
              </a:ext>
            </a:extLst>
          </p:cNvPr>
          <p:cNvSpPr>
            <a:spLocks noGrp="1" noRot="1" noMove="1" noResize="1" noEditPoints="1" noAdjustHandles="1" noChangeArrowheads="1" noChangeShapeType="1"/>
          </p:cNvSpPr>
          <p:nvPr>
            <p:ph type="title"/>
          </p:nvPr>
        </p:nvSpPr>
        <p:spPr>
          <a:xfrm>
            <a:off x="406372" y="478393"/>
            <a:ext cx="8291660"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
        <p:nvSpPr>
          <p:cNvPr id="13" name="Content Placeholder 7">
            <a:extLst>
              <a:ext uri="{FF2B5EF4-FFF2-40B4-BE49-F238E27FC236}">
                <a16:creationId xmlns:a16="http://schemas.microsoft.com/office/drawing/2014/main" id="{670D6CFB-BC69-B400-046F-6DC267F5CBA2}"/>
              </a:ext>
            </a:extLst>
          </p:cNvPr>
          <p:cNvSpPr>
            <a:spLocks noGrp="1"/>
          </p:cNvSpPr>
          <p:nvPr>
            <p:ph sz="quarter" idx="28"/>
          </p:nvPr>
        </p:nvSpPr>
        <p:spPr>
          <a:xfrm>
            <a:off x="4708752" y="1397071"/>
            <a:ext cx="3989280" cy="2870129"/>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58235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hoto_Text_two_box">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2" name="Rectangle 11">
            <a:extLst>
              <a:ext uri="{FF2B5EF4-FFF2-40B4-BE49-F238E27FC236}">
                <a16:creationId xmlns:a16="http://schemas.microsoft.com/office/drawing/2014/main" id="{AA87A132-B30E-A0A2-406B-FDC811668E44}"/>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B6D0DE79-2373-46E7-95F8-204A563566B5}"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8" name="Text Placeholder 13">
            <a:extLst>
              <a:ext uri="{FF2B5EF4-FFF2-40B4-BE49-F238E27FC236}">
                <a16:creationId xmlns:a16="http://schemas.microsoft.com/office/drawing/2014/main" id="{E21B429A-7F7F-4165-BB21-374E86F056BF}"/>
              </a:ext>
            </a:extLst>
          </p:cNvPr>
          <p:cNvSpPr>
            <a:spLocks noGrp="1"/>
          </p:cNvSpPr>
          <p:nvPr>
            <p:ph type="body" sz="quarter" idx="19"/>
          </p:nvPr>
        </p:nvSpPr>
        <p:spPr>
          <a:xfrm>
            <a:off x="406372"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637328"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2" name="Title 1"/>
          <p:cNvSpPr>
            <a:spLocks noGrp="1"/>
          </p:cNvSpPr>
          <p:nvPr>
            <p:ph type="title"/>
          </p:nvPr>
        </p:nvSpPr>
        <p:spPr>
          <a:xfrm>
            <a:off x="406372" y="479425"/>
            <a:ext cx="8292380" cy="485192"/>
          </a:xfrm>
        </p:spPr>
        <p:txBody>
          <a:bodyPr wrap="square">
            <a:noAutofit/>
          </a:bodyPr>
          <a:lstStyle>
            <a:lvl1pPr>
              <a:lnSpc>
                <a:spcPts val="3500"/>
              </a:lnSpc>
              <a:defRPr sz="3300">
                <a:solidFill>
                  <a:schemeClr val="bg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58887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Photo_Text_two_box_1 Lin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lIns="2592000" anchor="ctr" anchorCtr="0"/>
          <a:lstStyle>
            <a:lvl1pPr marL="0" indent="0" algn="ctr">
              <a:buNone/>
              <a:defRPr>
                <a:solidFill>
                  <a:schemeClr val="bg1"/>
                </a:solidFill>
              </a:defRPr>
            </a:lvl1pPr>
          </a:lstStyle>
          <a:p>
            <a:r>
              <a:rPr lang="en-GB" noProof="0"/>
              <a:t>Click here to add image</a:t>
            </a:r>
          </a:p>
        </p:txBody>
      </p:sp>
      <p:sp>
        <p:nvSpPr>
          <p:cNvPr id="15" name="Picture Placeholder 6">
            <a:extLst>
              <a:ext uri="{FF2B5EF4-FFF2-40B4-BE49-F238E27FC236}">
                <a16:creationId xmlns:a16="http://schemas.microsoft.com/office/drawing/2014/main" id="{B8BFC537-700A-5A10-EFC3-B540D76EDEC8}"/>
              </a:ext>
            </a:extLst>
          </p:cNvPr>
          <p:cNvSpPr>
            <a:spLocks noGrp="1"/>
          </p:cNvSpPr>
          <p:nvPr>
            <p:ph type="pic" sz="quarter" idx="28" hasCustomPrompt="1"/>
          </p:nvPr>
        </p:nvSpPr>
        <p:spPr>
          <a:xfrm>
            <a:off x="405543" y="470106"/>
            <a:ext cx="1514475" cy="108764"/>
          </a:xfrm>
          <a:solidFill>
            <a:schemeClr val="bg1"/>
          </a:solidFill>
        </p:spPr>
        <p:txBody>
          <a:bodyPr>
            <a:normAutofit/>
          </a:bodyPr>
          <a:lstStyle>
            <a:lvl1pPr>
              <a:defRPr sz="100"/>
            </a:lvl1pPr>
          </a:lstStyle>
          <a:p>
            <a:r>
              <a:rPr lang="en-GB" noProof="0"/>
              <a:t> </a:t>
            </a:r>
          </a:p>
        </p:txBody>
      </p:sp>
      <p:sp>
        <p:nvSpPr>
          <p:cNvPr id="18" name="Picture Placeholder 6">
            <a:extLst>
              <a:ext uri="{FF2B5EF4-FFF2-40B4-BE49-F238E27FC236}">
                <a16:creationId xmlns:a16="http://schemas.microsoft.com/office/drawing/2014/main" id="{D82703B7-C310-3FC8-4385-941C839BE766}"/>
              </a:ext>
            </a:extLst>
          </p:cNvPr>
          <p:cNvSpPr>
            <a:spLocks noGrp="1"/>
          </p:cNvSpPr>
          <p:nvPr>
            <p:ph type="pic" sz="quarter" idx="29" hasCustomPrompt="1"/>
          </p:nvPr>
        </p:nvSpPr>
        <p:spPr>
          <a:xfrm>
            <a:off x="405542" y="1336042"/>
            <a:ext cx="1514475" cy="108764"/>
          </a:xfrm>
          <a:solidFill>
            <a:schemeClr val="bg1"/>
          </a:solidFill>
        </p:spPr>
        <p:txBody>
          <a:bodyPr>
            <a:normAutofit/>
          </a:bodyPr>
          <a:lstStyle>
            <a:lvl1pPr>
              <a:defRPr sz="100"/>
            </a:lvl1pPr>
          </a:lstStyle>
          <a:p>
            <a:r>
              <a:rPr lang="en-GB" noProof="0"/>
              <a:t> </a:t>
            </a:r>
          </a:p>
        </p:txBody>
      </p:sp>
      <p:sp>
        <p:nvSpPr>
          <p:cNvPr id="13" name="Rectangle 12">
            <a:extLst>
              <a:ext uri="{FF2B5EF4-FFF2-40B4-BE49-F238E27FC236}">
                <a16:creationId xmlns:a16="http://schemas.microsoft.com/office/drawing/2014/main" id="{1D6DD88E-C2C9-B705-FFB0-19715A83DC04}"/>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4563E8F5-F1E9-4B85-8A58-BBCFCB60C4D0}"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6" name="Picture 5">
            <a:extLst>
              <a:ext uri="{FF2B5EF4-FFF2-40B4-BE49-F238E27FC236}">
                <a16:creationId xmlns:a16="http://schemas.microsoft.com/office/drawing/2014/main" id="{4E24F99B-035D-61EE-CE8A-A58B817455D6}"/>
              </a:ext>
            </a:extLst>
          </p:cNvPr>
          <p:cNvPicPr/>
          <p:nvPr userDrawn="1"/>
        </p:nvPicPr>
        <p:blipFill>
          <a:blip r:embed="rId2"/>
          <a:stretch>
            <a:fillRect/>
          </a:stretch>
        </p:blipFill>
        <p:spPr>
          <a:xfrm>
            <a:off x="4557713" y="2499101"/>
            <a:ext cx="28575" cy="28575"/>
          </a:xfrm>
          <a:prstGeom prst="rect">
            <a:avLst/>
          </a:prstGeom>
        </p:spPr>
      </p:pic>
      <p:sp>
        <p:nvSpPr>
          <p:cNvPr id="19" name="Text Placeholder 13">
            <a:extLst>
              <a:ext uri="{FF2B5EF4-FFF2-40B4-BE49-F238E27FC236}">
                <a16:creationId xmlns:a16="http://schemas.microsoft.com/office/drawing/2014/main" id="{DB5F5B83-EE62-1598-A0F0-5044FD6E8B94}"/>
              </a:ext>
            </a:extLst>
          </p:cNvPr>
          <p:cNvSpPr>
            <a:spLocks noGrp="1"/>
          </p:cNvSpPr>
          <p:nvPr>
            <p:ph type="body" sz="quarter" idx="19"/>
          </p:nvPr>
        </p:nvSpPr>
        <p:spPr>
          <a:xfrm>
            <a:off x="406372"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20" name="Text Placeholder 13">
            <a:extLst>
              <a:ext uri="{FF2B5EF4-FFF2-40B4-BE49-F238E27FC236}">
                <a16:creationId xmlns:a16="http://schemas.microsoft.com/office/drawing/2014/main" id="{A30870B4-9FB3-91DA-3642-C14AE6A36F56}"/>
              </a:ext>
            </a:extLst>
          </p:cNvPr>
          <p:cNvSpPr>
            <a:spLocks noGrp="1"/>
          </p:cNvSpPr>
          <p:nvPr>
            <p:ph type="body" sz="quarter" idx="18"/>
          </p:nvPr>
        </p:nvSpPr>
        <p:spPr>
          <a:xfrm>
            <a:off x="4637328"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7" name="Title 1">
            <a:extLst>
              <a:ext uri="{FF2B5EF4-FFF2-40B4-BE49-F238E27FC236}">
                <a16:creationId xmlns:a16="http://schemas.microsoft.com/office/drawing/2014/main" id="{D26C35B1-4805-FAA8-0E6B-FC58B9F62A3B}"/>
              </a:ext>
            </a:extLst>
          </p:cNvPr>
          <p:cNvSpPr>
            <a:spLocks noGrp="1"/>
          </p:cNvSpPr>
          <p:nvPr>
            <p:ph type="title" hasCustomPrompt="1"/>
          </p:nvPr>
        </p:nvSpPr>
        <p:spPr>
          <a:xfrm>
            <a:off x="387321" y="759555"/>
            <a:ext cx="4629175" cy="576486"/>
          </a:xfrm>
        </p:spPr>
        <p:txBody>
          <a:bodyPr wrap="square">
            <a:noAutofit/>
          </a:bodyPr>
          <a:lstStyle>
            <a:lvl1pPr>
              <a:lnSpc>
                <a:spcPts val="3500"/>
              </a:lnSpc>
              <a:defRPr sz="3300">
                <a:solidFill>
                  <a:schemeClr val="bg1"/>
                </a:solidFill>
                <a:latin typeface="Arial" panose="020B0604020202020204" pitchFamily="34" charset="0"/>
                <a:ea typeface="Inter" panose="02000503000000020004" pitchFamily="2" charset="0"/>
              </a:defRPr>
            </a:lvl1pPr>
          </a:lstStyle>
          <a:p>
            <a:pPr lvl="0"/>
            <a:r>
              <a:rPr lang="en-GB" noProof="0"/>
              <a:t>One line title</a:t>
            </a:r>
          </a:p>
        </p:txBody>
      </p:sp>
    </p:spTree>
    <p:extLst>
      <p:ext uri="{BB962C8B-B14F-4D97-AF65-F5344CB8AC3E}">
        <p14:creationId xmlns:p14="http://schemas.microsoft.com/office/powerpoint/2010/main" val="215060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hoto_Text_two_box_2 Lin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B71C5D-B075-5924-DC8D-653D2A037FF4}"/>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lIns="2592000"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803953AB-37A8-4C08-9564-DEBA5CB840F3}"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6" name="Picture 5">
            <a:extLst>
              <a:ext uri="{FF2B5EF4-FFF2-40B4-BE49-F238E27FC236}">
                <a16:creationId xmlns:a16="http://schemas.microsoft.com/office/drawing/2014/main" id="{A2C260FD-FE5F-0528-AEEC-8CE517CFCE93}"/>
              </a:ext>
            </a:extLst>
          </p:cNvPr>
          <p:cNvPicPr/>
          <p:nvPr userDrawn="1"/>
        </p:nvPicPr>
        <p:blipFill>
          <a:blip r:embed="rId2"/>
          <a:stretch>
            <a:fillRect/>
          </a:stretch>
        </p:blipFill>
        <p:spPr>
          <a:xfrm>
            <a:off x="4557713" y="2499101"/>
            <a:ext cx="28575" cy="28575"/>
          </a:xfrm>
          <a:prstGeom prst="rect">
            <a:avLst/>
          </a:prstGeom>
        </p:spPr>
      </p:pic>
      <p:sp>
        <p:nvSpPr>
          <p:cNvPr id="15" name="Picture Placeholder 6">
            <a:extLst>
              <a:ext uri="{FF2B5EF4-FFF2-40B4-BE49-F238E27FC236}">
                <a16:creationId xmlns:a16="http://schemas.microsoft.com/office/drawing/2014/main" id="{ED0705E2-F5BB-8BCC-8C5B-4B3217073924}"/>
              </a:ext>
            </a:extLst>
          </p:cNvPr>
          <p:cNvSpPr>
            <a:spLocks noGrp="1"/>
          </p:cNvSpPr>
          <p:nvPr>
            <p:ph type="pic" sz="quarter" idx="28" hasCustomPrompt="1"/>
          </p:nvPr>
        </p:nvSpPr>
        <p:spPr>
          <a:xfrm>
            <a:off x="403751" y="476831"/>
            <a:ext cx="1514475" cy="108764"/>
          </a:xfrm>
          <a:solidFill>
            <a:schemeClr val="bg1"/>
          </a:solidFill>
        </p:spPr>
        <p:txBody>
          <a:bodyPr>
            <a:normAutofit/>
          </a:bodyPr>
          <a:lstStyle>
            <a:lvl1pPr>
              <a:defRPr sz="100"/>
            </a:lvl1pPr>
          </a:lstStyle>
          <a:p>
            <a:r>
              <a:rPr lang="en-GB" noProof="0"/>
              <a:t> </a:t>
            </a:r>
          </a:p>
        </p:txBody>
      </p:sp>
      <p:sp>
        <p:nvSpPr>
          <p:cNvPr id="17" name="Picture Placeholder 6">
            <a:extLst>
              <a:ext uri="{FF2B5EF4-FFF2-40B4-BE49-F238E27FC236}">
                <a16:creationId xmlns:a16="http://schemas.microsoft.com/office/drawing/2014/main" id="{9C3FBCCF-D983-B4FA-D7B3-3B684620BC15}"/>
              </a:ext>
            </a:extLst>
          </p:cNvPr>
          <p:cNvSpPr>
            <a:spLocks noGrp="1"/>
          </p:cNvSpPr>
          <p:nvPr>
            <p:ph type="pic" sz="quarter" idx="29" hasCustomPrompt="1"/>
          </p:nvPr>
        </p:nvSpPr>
        <p:spPr>
          <a:xfrm>
            <a:off x="390304" y="1809910"/>
            <a:ext cx="1514475" cy="108764"/>
          </a:xfrm>
          <a:solidFill>
            <a:schemeClr val="bg1"/>
          </a:solidFill>
        </p:spPr>
        <p:txBody>
          <a:bodyPr>
            <a:normAutofit/>
          </a:bodyPr>
          <a:lstStyle>
            <a:lvl1pPr>
              <a:defRPr sz="100"/>
            </a:lvl1pPr>
          </a:lstStyle>
          <a:p>
            <a:r>
              <a:rPr lang="en-GB" noProof="0"/>
              <a:t> </a:t>
            </a:r>
          </a:p>
        </p:txBody>
      </p:sp>
      <p:sp>
        <p:nvSpPr>
          <p:cNvPr id="18" name="Text Placeholder 13">
            <a:extLst>
              <a:ext uri="{FF2B5EF4-FFF2-40B4-BE49-F238E27FC236}">
                <a16:creationId xmlns:a16="http://schemas.microsoft.com/office/drawing/2014/main" id="{62208D98-6C4E-80DA-F5C9-1DAF6410C9DE}"/>
              </a:ext>
            </a:extLst>
          </p:cNvPr>
          <p:cNvSpPr>
            <a:spLocks noGrp="1"/>
          </p:cNvSpPr>
          <p:nvPr>
            <p:ph type="body" sz="quarter" idx="19"/>
          </p:nvPr>
        </p:nvSpPr>
        <p:spPr>
          <a:xfrm>
            <a:off x="406372"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9" name="Text Placeholder 13">
            <a:extLst>
              <a:ext uri="{FF2B5EF4-FFF2-40B4-BE49-F238E27FC236}">
                <a16:creationId xmlns:a16="http://schemas.microsoft.com/office/drawing/2014/main" id="{6DA38F97-20BD-04EC-E098-D2DFC44F0A28}"/>
              </a:ext>
            </a:extLst>
          </p:cNvPr>
          <p:cNvSpPr>
            <a:spLocks noGrp="1"/>
          </p:cNvSpPr>
          <p:nvPr>
            <p:ph type="body" sz="quarter" idx="18"/>
          </p:nvPr>
        </p:nvSpPr>
        <p:spPr>
          <a:xfrm>
            <a:off x="4637328"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2" name="Title 1">
            <a:extLst>
              <a:ext uri="{FF2B5EF4-FFF2-40B4-BE49-F238E27FC236}">
                <a16:creationId xmlns:a16="http://schemas.microsoft.com/office/drawing/2014/main" id="{48C41860-093F-C2F1-E460-6AD39DCBB7F8}"/>
              </a:ext>
            </a:extLst>
          </p:cNvPr>
          <p:cNvSpPr>
            <a:spLocks noGrp="1"/>
          </p:cNvSpPr>
          <p:nvPr>
            <p:ph type="title" hasCustomPrompt="1"/>
          </p:nvPr>
        </p:nvSpPr>
        <p:spPr>
          <a:xfrm>
            <a:off x="387322" y="759555"/>
            <a:ext cx="4229446" cy="964068"/>
          </a:xfrm>
        </p:spPr>
        <p:txBody>
          <a:bodyPr wrap="square">
            <a:noAutofit/>
          </a:bodyPr>
          <a:lstStyle>
            <a:lvl1pPr>
              <a:lnSpc>
                <a:spcPts val="3500"/>
              </a:lnSpc>
              <a:defRPr sz="3300">
                <a:solidFill>
                  <a:schemeClr val="bg1"/>
                </a:solidFill>
                <a:latin typeface="Arial" panose="020B0604020202020204" pitchFamily="34" charset="0"/>
                <a:ea typeface="Inter" panose="02000503000000020004" pitchFamily="2" charset="0"/>
              </a:defRPr>
            </a:lvl1pPr>
          </a:lstStyle>
          <a:p>
            <a:pPr lvl="0"/>
            <a:r>
              <a:rPr lang="en-GB" noProof="0"/>
              <a:t>Two lines title</a:t>
            </a:r>
          </a:p>
        </p:txBody>
      </p:sp>
    </p:spTree>
    <p:extLst>
      <p:ext uri="{BB962C8B-B14F-4D97-AF65-F5344CB8AC3E}">
        <p14:creationId xmlns:p14="http://schemas.microsoft.com/office/powerpoint/2010/main" val="63846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hoto_Text_two_box_3 Lines">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lIns="2592000" anchor="ctr" anchorCtr="0"/>
          <a:lstStyle>
            <a:lvl1pPr marL="0" indent="0" algn="ctr">
              <a:buNone/>
              <a:defRPr>
                <a:solidFill>
                  <a:schemeClr val="bg1"/>
                </a:solidFill>
              </a:defRPr>
            </a:lvl1pPr>
          </a:lstStyle>
          <a:p>
            <a:r>
              <a:rPr lang="en-GB" noProof="0"/>
              <a:t>Click here to add image</a:t>
            </a:r>
          </a:p>
        </p:txBody>
      </p:sp>
      <p:sp>
        <p:nvSpPr>
          <p:cNvPr id="18" name="Picture Placeholder 6">
            <a:extLst>
              <a:ext uri="{FF2B5EF4-FFF2-40B4-BE49-F238E27FC236}">
                <a16:creationId xmlns:a16="http://schemas.microsoft.com/office/drawing/2014/main" id="{7BD49E03-4DD5-1015-EA39-950886E93896}"/>
              </a:ext>
            </a:extLst>
          </p:cNvPr>
          <p:cNvSpPr>
            <a:spLocks noGrp="1"/>
          </p:cNvSpPr>
          <p:nvPr>
            <p:ph type="pic" sz="quarter" idx="28" hasCustomPrompt="1"/>
          </p:nvPr>
        </p:nvSpPr>
        <p:spPr>
          <a:xfrm>
            <a:off x="401385" y="469900"/>
            <a:ext cx="1514475" cy="108764"/>
          </a:xfrm>
          <a:solidFill>
            <a:schemeClr val="bg1"/>
          </a:solidFill>
        </p:spPr>
        <p:txBody>
          <a:bodyPr>
            <a:normAutofit/>
          </a:bodyPr>
          <a:lstStyle>
            <a:lvl1pPr>
              <a:defRPr sz="100"/>
            </a:lvl1pPr>
          </a:lstStyle>
          <a:p>
            <a:r>
              <a:rPr lang="en-GB" noProof="0"/>
              <a:t> </a:t>
            </a:r>
          </a:p>
        </p:txBody>
      </p:sp>
      <p:sp>
        <p:nvSpPr>
          <p:cNvPr id="21" name="Picture Placeholder 6">
            <a:extLst>
              <a:ext uri="{FF2B5EF4-FFF2-40B4-BE49-F238E27FC236}">
                <a16:creationId xmlns:a16="http://schemas.microsoft.com/office/drawing/2014/main" id="{50ADCA2F-519C-56FE-5FC5-F8CAED4C51E1}"/>
              </a:ext>
            </a:extLst>
          </p:cNvPr>
          <p:cNvSpPr>
            <a:spLocks noGrp="1"/>
          </p:cNvSpPr>
          <p:nvPr>
            <p:ph type="pic" sz="quarter" idx="29" hasCustomPrompt="1"/>
          </p:nvPr>
        </p:nvSpPr>
        <p:spPr>
          <a:xfrm>
            <a:off x="401384" y="2279924"/>
            <a:ext cx="1514475" cy="108764"/>
          </a:xfrm>
          <a:solidFill>
            <a:schemeClr val="bg1"/>
          </a:solidFill>
        </p:spPr>
        <p:txBody>
          <a:bodyPr>
            <a:normAutofit/>
          </a:bodyPr>
          <a:lstStyle>
            <a:lvl1pPr>
              <a:defRPr sz="100"/>
            </a:lvl1pPr>
          </a:lstStyle>
          <a:p>
            <a:r>
              <a:rPr lang="en-GB" noProof="0"/>
              <a:t> </a:t>
            </a:r>
          </a:p>
        </p:txBody>
      </p:sp>
      <p:sp>
        <p:nvSpPr>
          <p:cNvPr id="17" name="Rectangle 16">
            <a:extLst>
              <a:ext uri="{FF2B5EF4-FFF2-40B4-BE49-F238E27FC236}">
                <a16:creationId xmlns:a16="http://schemas.microsoft.com/office/drawing/2014/main" id="{C37CDEEB-CD8B-D78D-E41D-E6E66ECD27F3}"/>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1806B45B-E465-4071-9A72-332040D53315}"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6" name="Picture 5">
            <a:extLst>
              <a:ext uri="{FF2B5EF4-FFF2-40B4-BE49-F238E27FC236}">
                <a16:creationId xmlns:a16="http://schemas.microsoft.com/office/drawing/2014/main" id="{FD456203-EE30-62C5-955A-B4430F559F2A}"/>
              </a:ext>
            </a:extLst>
          </p:cNvPr>
          <p:cNvPicPr/>
          <p:nvPr userDrawn="1"/>
        </p:nvPicPr>
        <p:blipFill>
          <a:blip r:embed="rId2"/>
          <a:stretch>
            <a:fillRect/>
          </a:stretch>
        </p:blipFill>
        <p:spPr>
          <a:xfrm>
            <a:off x="4557713" y="2499101"/>
            <a:ext cx="28575" cy="28575"/>
          </a:xfrm>
          <a:prstGeom prst="rect">
            <a:avLst/>
          </a:prstGeom>
        </p:spPr>
      </p:pic>
      <p:sp>
        <p:nvSpPr>
          <p:cNvPr id="13" name="Text Placeholder 13">
            <a:extLst>
              <a:ext uri="{FF2B5EF4-FFF2-40B4-BE49-F238E27FC236}">
                <a16:creationId xmlns:a16="http://schemas.microsoft.com/office/drawing/2014/main" id="{D9263D04-072F-3538-2F25-62592523EB26}"/>
              </a:ext>
            </a:extLst>
          </p:cNvPr>
          <p:cNvSpPr>
            <a:spLocks noGrp="1"/>
          </p:cNvSpPr>
          <p:nvPr>
            <p:ph type="body" sz="quarter" idx="19"/>
          </p:nvPr>
        </p:nvSpPr>
        <p:spPr>
          <a:xfrm>
            <a:off x="406372"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5" name="Text Placeholder 13">
            <a:extLst>
              <a:ext uri="{FF2B5EF4-FFF2-40B4-BE49-F238E27FC236}">
                <a16:creationId xmlns:a16="http://schemas.microsoft.com/office/drawing/2014/main" id="{F404B74C-F145-FBE9-5A28-705044028779}"/>
              </a:ext>
            </a:extLst>
          </p:cNvPr>
          <p:cNvSpPr>
            <a:spLocks noGrp="1"/>
          </p:cNvSpPr>
          <p:nvPr>
            <p:ph type="body" sz="quarter" idx="18"/>
          </p:nvPr>
        </p:nvSpPr>
        <p:spPr>
          <a:xfrm>
            <a:off x="4637328" y="3218709"/>
            <a:ext cx="4061424" cy="1156442"/>
          </a:xfrm>
        </p:spPr>
        <p:txBody>
          <a:bodyPr numCol="1" spcCol="180000">
            <a:normAutofit/>
          </a:bodyPr>
          <a:lstStyle>
            <a:lvl1pPr marL="180000" indent="-18000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2" name="Title 1">
            <a:extLst>
              <a:ext uri="{FF2B5EF4-FFF2-40B4-BE49-F238E27FC236}">
                <a16:creationId xmlns:a16="http://schemas.microsoft.com/office/drawing/2014/main" id="{0D808170-1855-5B25-17AE-1F390D2A63FA}"/>
              </a:ext>
            </a:extLst>
          </p:cNvPr>
          <p:cNvSpPr>
            <a:spLocks noGrp="1"/>
          </p:cNvSpPr>
          <p:nvPr>
            <p:ph type="title" hasCustomPrompt="1"/>
          </p:nvPr>
        </p:nvSpPr>
        <p:spPr>
          <a:xfrm>
            <a:off x="387322" y="759554"/>
            <a:ext cx="4229446" cy="1366713"/>
          </a:xfrm>
        </p:spPr>
        <p:txBody>
          <a:bodyPr wrap="square">
            <a:noAutofit/>
          </a:bodyPr>
          <a:lstStyle>
            <a:lvl1pPr>
              <a:lnSpc>
                <a:spcPts val="3500"/>
              </a:lnSpc>
              <a:defRPr sz="3300">
                <a:solidFill>
                  <a:schemeClr val="bg1"/>
                </a:solidFill>
                <a:latin typeface="Arial" panose="020B0604020202020204" pitchFamily="34" charset="0"/>
                <a:ea typeface="Inter" panose="02000503000000020004" pitchFamily="2" charset="0"/>
              </a:defRPr>
            </a:lvl1pPr>
          </a:lstStyle>
          <a:p>
            <a:pPr lvl="0"/>
            <a:r>
              <a:rPr lang="en-GB" noProof="0"/>
              <a:t>Three lines title</a:t>
            </a:r>
          </a:p>
        </p:txBody>
      </p:sp>
    </p:spTree>
    <p:extLst>
      <p:ext uri="{BB962C8B-B14F-4D97-AF65-F5344CB8AC3E}">
        <p14:creationId xmlns:p14="http://schemas.microsoft.com/office/powerpoint/2010/main" val="22275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ext_Photo_R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9AE592-7B53-593A-FDD1-F5AB95B4134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6160770" y="0"/>
            <a:ext cx="2983230"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A9B04AF5-6FFA-429B-B8B8-E95C031D1412}"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1" name="Text Placeholder 7">
            <a:extLst>
              <a:ext uri="{FF2B5EF4-FFF2-40B4-BE49-F238E27FC236}">
                <a16:creationId xmlns:a16="http://schemas.microsoft.com/office/drawing/2014/main" id="{073AAE18-4520-A129-626A-07F9EECF1E93}"/>
              </a:ext>
            </a:extLst>
          </p:cNvPr>
          <p:cNvSpPr>
            <a:spLocks noGrp="1"/>
          </p:cNvSpPr>
          <p:nvPr>
            <p:ph type="body" sz="quarter" idx="24"/>
          </p:nvPr>
        </p:nvSpPr>
        <p:spPr>
          <a:xfrm>
            <a:off x="405652" y="235128"/>
            <a:ext cx="5472035"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
        <p:nvSpPr>
          <p:cNvPr id="12" name="Content Placeholder 7">
            <a:extLst>
              <a:ext uri="{FF2B5EF4-FFF2-40B4-BE49-F238E27FC236}">
                <a16:creationId xmlns:a16="http://schemas.microsoft.com/office/drawing/2014/main" id="{091A6D35-42EE-A7C4-4F57-31FBD344FD0D}"/>
              </a:ext>
            </a:extLst>
          </p:cNvPr>
          <p:cNvSpPr>
            <a:spLocks noGrp="1"/>
          </p:cNvSpPr>
          <p:nvPr>
            <p:ph sz="quarter" idx="27"/>
          </p:nvPr>
        </p:nvSpPr>
        <p:spPr>
          <a:xfrm>
            <a:off x="400067" y="1549275"/>
            <a:ext cx="5472035" cy="2717925"/>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Title 1">
            <a:extLst>
              <a:ext uri="{FF2B5EF4-FFF2-40B4-BE49-F238E27FC236}">
                <a16:creationId xmlns:a16="http://schemas.microsoft.com/office/drawing/2014/main" id="{117CAB14-CE7D-43B2-812B-D88BF690EBE5}"/>
              </a:ext>
            </a:extLst>
          </p:cNvPr>
          <p:cNvSpPr>
            <a:spLocks noGrp="1"/>
          </p:cNvSpPr>
          <p:nvPr>
            <p:ph type="title"/>
          </p:nvPr>
        </p:nvSpPr>
        <p:spPr>
          <a:xfrm>
            <a:off x="401532" y="476065"/>
            <a:ext cx="5476155" cy="934033"/>
          </a:xfrm>
        </p:spPr>
        <p:txBody>
          <a:bodyPr wrap="square">
            <a:spAutoFit/>
          </a:bodyPr>
          <a:lstStyle>
            <a:lvl1pPr>
              <a:lnSpc>
                <a:spcPts val="3500"/>
              </a:lnSpc>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313839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ext_Photo_Left_lar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8B6278-6582-41FB-3707-AD17495FFE8E}"/>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2" y="0"/>
            <a:ext cx="5569527"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0052E8F6-7FDD-42CF-82F3-0FD15B9BC3F3}"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1" name="Text Placeholder 7">
            <a:extLst>
              <a:ext uri="{FF2B5EF4-FFF2-40B4-BE49-F238E27FC236}">
                <a16:creationId xmlns:a16="http://schemas.microsoft.com/office/drawing/2014/main" id="{994A03B7-46B2-EF45-716C-EA317A660D77}"/>
              </a:ext>
            </a:extLst>
          </p:cNvPr>
          <p:cNvSpPr>
            <a:spLocks noGrp="1"/>
          </p:cNvSpPr>
          <p:nvPr>
            <p:ph type="body" sz="quarter" idx="24"/>
          </p:nvPr>
        </p:nvSpPr>
        <p:spPr>
          <a:xfrm>
            <a:off x="5846063" y="235128"/>
            <a:ext cx="2929169"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
        <p:nvSpPr>
          <p:cNvPr id="14" name="Content Placeholder 7">
            <a:extLst>
              <a:ext uri="{FF2B5EF4-FFF2-40B4-BE49-F238E27FC236}">
                <a16:creationId xmlns:a16="http://schemas.microsoft.com/office/drawing/2014/main" id="{F29FAC5F-0724-BD63-3867-DFCD3F8061CB}"/>
              </a:ext>
            </a:extLst>
          </p:cNvPr>
          <p:cNvSpPr>
            <a:spLocks noGrp="1"/>
          </p:cNvSpPr>
          <p:nvPr>
            <p:ph sz="quarter" idx="27"/>
          </p:nvPr>
        </p:nvSpPr>
        <p:spPr>
          <a:xfrm>
            <a:off x="5846063" y="1986726"/>
            <a:ext cx="2929170" cy="2261423"/>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2" name="Title 1">
            <a:extLst>
              <a:ext uri="{FF2B5EF4-FFF2-40B4-BE49-F238E27FC236}">
                <a16:creationId xmlns:a16="http://schemas.microsoft.com/office/drawing/2014/main" id="{432B1280-8375-4027-B645-0E5EAD4F7427}"/>
              </a:ext>
            </a:extLst>
          </p:cNvPr>
          <p:cNvSpPr>
            <a:spLocks noGrp="1"/>
          </p:cNvSpPr>
          <p:nvPr>
            <p:ph type="title"/>
          </p:nvPr>
        </p:nvSpPr>
        <p:spPr>
          <a:xfrm>
            <a:off x="5849071" y="476065"/>
            <a:ext cx="2929170" cy="1344402"/>
          </a:xfrm>
        </p:spPr>
        <p:txBody>
          <a:bodyPr wrap="square">
            <a:norm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192513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_divider_2 lines_Oran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5D60F856-10F9-4CE5-9A87-A5D282353A34}"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1" y="847725"/>
            <a:ext cx="5999386"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grpSp>
        <p:nvGrpSpPr>
          <p:cNvPr id="3" name="Group 2">
            <a:extLst>
              <a:ext uri="{FF2B5EF4-FFF2-40B4-BE49-F238E27FC236}">
                <a16:creationId xmlns:a16="http://schemas.microsoft.com/office/drawing/2014/main" id="{5D473559-6638-54EC-E205-194AD5BE5071}"/>
              </a:ext>
            </a:extLst>
          </p:cNvPr>
          <p:cNvGrpSpPr/>
          <p:nvPr userDrawn="1"/>
        </p:nvGrpSpPr>
        <p:grpSpPr>
          <a:xfrm>
            <a:off x="399941" y="473911"/>
            <a:ext cx="2099419" cy="1883775"/>
            <a:chOff x="399941" y="473911"/>
            <a:chExt cx="2338388" cy="1883775"/>
          </a:xfrm>
        </p:grpSpPr>
        <p:sp>
          <p:nvSpPr>
            <p:cNvPr id="5" name="Rectangle 4">
              <a:extLst>
                <a:ext uri="{FF2B5EF4-FFF2-40B4-BE49-F238E27FC236}">
                  <a16:creationId xmlns:a16="http://schemas.microsoft.com/office/drawing/2014/main" id="{8F00DBC4-2DB1-783E-1CFB-52DD5545BE30}"/>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6" name="Rectangle 5">
              <a:extLst>
                <a:ext uri="{FF2B5EF4-FFF2-40B4-BE49-F238E27FC236}">
                  <a16:creationId xmlns:a16="http://schemas.microsoft.com/office/drawing/2014/main" id="{13F6FB96-220E-90E1-159D-8ED18805F710}"/>
                </a:ext>
              </a:extLst>
            </p:cNvPr>
            <p:cNvSpPr/>
            <p:nvPr userDrawn="1"/>
          </p:nvSpPr>
          <p:spPr>
            <a:xfrm>
              <a:off x="399941" y="221957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Tree>
    <p:extLst>
      <p:ext uri="{BB962C8B-B14F-4D97-AF65-F5344CB8AC3E}">
        <p14:creationId xmlns:p14="http://schemas.microsoft.com/office/powerpoint/2010/main" val="202914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ext_Photo_Left_Mediu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0048DF-F2B5-6A43-B371-E1447494897E}"/>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2" y="0"/>
            <a:ext cx="4572001"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CB6FE8BD-EEF2-4384-8ED5-B6BE45BF9479}"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2" name="Text Placeholder 7">
            <a:extLst>
              <a:ext uri="{FF2B5EF4-FFF2-40B4-BE49-F238E27FC236}">
                <a16:creationId xmlns:a16="http://schemas.microsoft.com/office/drawing/2014/main" id="{F2D13689-BCF3-E94F-FFDC-20377E44FC27}"/>
              </a:ext>
            </a:extLst>
          </p:cNvPr>
          <p:cNvSpPr>
            <a:spLocks noGrp="1"/>
          </p:cNvSpPr>
          <p:nvPr>
            <p:ph type="body" sz="quarter" idx="24"/>
          </p:nvPr>
        </p:nvSpPr>
        <p:spPr>
          <a:xfrm>
            <a:off x="4859338" y="235128"/>
            <a:ext cx="3867126"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
        <p:nvSpPr>
          <p:cNvPr id="13" name="Content Placeholder 7">
            <a:extLst>
              <a:ext uri="{FF2B5EF4-FFF2-40B4-BE49-F238E27FC236}">
                <a16:creationId xmlns:a16="http://schemas.microsoft.com/office/drawing/2014/main" id="{40A395CD-21B2-7E71-752C-F4465BCD31D5}"/>
              </a:ext>
            </a:extLst>
          </p:cNvPr>
          <p:cNvSpPr>
            <a:spLocks noGrp="1"/>
          </p:cNvSpPr>
          <p:nvPr>
            <p:ph sz="quarter" idx="27"/>
          </p:nvPr>
        </p:nvSpPr>
        <p:spPr>
          <a:xfrm>
            <a:off x="4859338" y="1554162"/>
            <a:ext cx="3867126" cy="2693987"/>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Title 1">
            <a:extLst>
              <a:ext uri="{FF2B5EF4-FFF2-40B4-BE49-F238E27FC236}">
                <a16:creationId xmlns:a16="http://schemas.microsoft.com/office/drawing/2014/main" id="{2B7E80BD-65C8-6593-3733-E57D8C4592B8}"/>
              </a:ext>
            </a:extLst>
          </p:cNvPr>
          <p:cNvSpPr>
            <a:spLocks noGrp="1"/>
          </p:cNvSpPr>
          <p:nvPr>
            <p:ph type="title"/>
          </p:nvPr>
        </p:nvSpPr>
        <p:spPr>
          <a:xfrm>
            <a:off x="4862344" y="476065"/>
            <a:ext cx="3867127" cy="908385"/>
          </a:xfrm>
        </p:spPr>
        <p:txBody>
          <a:bodyPr wrap="square">
            <a:norm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112761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ext_Photo_Left_Sma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46DAEB-D947-41A6-6400-09ACB9D6682C}"/>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1" y="0"/>
            <a:ext cx="2982866" cy="4479925"/>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92B19146-EF28-4F99-AD84-D3C17E55EFA0}"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4" name="Title 1">
            <a:extLst>
              <a:ext uri="{FF2B5EF4-FFF2-40B4-BE49-F238E27FC236}">
                <a16:creationId xmlns:a16="http://schemas.microsoft.com/office/drawing/2014/main" id="{E2B47F16-7F3E-45AF-81A6-6D4A2642461A}"/>
              </a:ext>
            </a:extLst>
          </p:cNvPr>
          <p:cNvSpPr>
            <a:spLocks noGrp="1"/>
          </p:cNvSpPr>
          <p:nvPr>
            <p:ph type="title"/>
          </p:nvPr>
        </p:nvSpPr>
        <p:spPr>
          <a:xfrm>
            <a:off x="3261689" y="476065"/>
            <a:ext cx="5449495" cy="908385"/>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
        <p:nvSpPr>
          <p:cNvPr id="15" name="Text Placeholder 7">
            <a:extLst>
              <a:ext uri="{FF2B5EF4-FFF2-40B4-BE49-F238E27FC236}">
                <a16:creationId xmlns:a16="http://schemas.microsoft.com/office/drawing/2014/main" id="{061B1BD5-294A-4C7D-90FC-D268E15FD4E8}"/>
              </a:ext>
            </a:extLst>
          </p:cNvPr>
          <p:cNvSpPr>
            <a:spLocks noGrp="1"/>
          </p:cNvSpPr>
          <p:nvPr>
            <p:ph type="body" sz="quarter" idx="22"/>
          </p:nvPr>
        </p:nvSpPr>
        <p:spPr>
          <a:xfrm>
            <a:off x="3261689" y="235940"/>
            <a:ext cx="5450511"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
        <p:nvSpPr>
          <p:cNvPr id="2" name="Content Placeholder 7">
            <a:extLst>
              <a:ext uri="{FF2B5EF4-FFF2-40B4-BE49-F238E27FC236}">
                <a16:creationId xmlns:a16="http://schemas.microsoft.com/office/drawing/2014/main" id="{E3EC5F48-9925-4603-B50F-1740AE67279B}"/>
              </a:ext>
            </a:extLst>
          </p:cNvPr>
          <p:cNvSpPr>
            <a:spLocks noGrp="1"/>
          </p:cNvSpPr>
          <p:nvPr>
            <p:ph sz="quarter" idx="28"/>
          </p:nvPr>
        </p:nvSpPr>
        <p:spPr>
          <a:xfrm>
            <a:off x="3261689" y="1554162"/>
            <a:ext cx="5464775" cy="2693987"/>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9057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pictur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F3E19F7-CBA6-BCA0-CCE4-DD210FF119AE}"/>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6372" y="1328286"/>
            <a:ext cx="408614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640865" y="3750625"/>
            <a:ext cx="4015892"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93A09138-CE26-4620-B296-7FA5FE4A617F}"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5" name="Picture Placeholder 6">
            <a:extLst>
              <a:ext uri="{FF2B5EF4-FFF2-40B4-BE49-F238E27FC236}">
                <a16:creationId xmlns:a16="http://schemas.microsoft.com/office/drawing/2014/main" id="{37DDF895-4640-4BDF-9356-FF356A8F040D}"/>
              </a:ext>
            </a:extLst>
          </p:cNvPr>
          <p:cNvSpPr>
            <a:spLocks noGrp="1"/>
          </p:cNvSpPr>
          <p:nvPr>
            <p:ph type="pic" sz="quarter" idx="22" hasCustomPrompt="1"/>
          </p:nvPr>
        </p:nvSpPr>
        <p:spPr>
          <a:xfrm>
            <a:off x="4626060" y="1328286"/>
            <a:ext cx="408614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6" name="Text Placeholder 13">
            <a:extLst>
              <a:ext uri="{FF2B5EF4-FFF2-40B4-BE49-F238E27FC236}">
                <a16:creationId xmlns:a16="http://schemas.microsoft.com/office/drawing/2014/main" id="{DE82870D-3B3B-499D-8749-360E30126D25}"/>
              </a:ext>
            </a:extLst>
          </p:cNvPr>
          <p:cNvSpPr>
            <a:spLocks noGrp="1"/>
          </p:cNvSpPr>
          <p:nvPr>
            <p:ph type="body" sz="quarter" idx="23"/>
          </p:nvPr>
        </p:nvSpPr>
        <p:spPr>
          <a:xfrm>
            <a:off x="405652" y="3750625"/>
            <a:ext cx="4015892"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7" name="Text Placeholder 7">
            <a:extLst>
              <a:ext uri="{FF2B5EF4-FFF2-40B4-BE49-F238E27FC236}">
                <a16:creationId xmlns:a16="http://schemas.microsoft.com/office/drawing/2014/main" id="{DF00715B-54B0-F196-ABB9-A96ACD74915D}"/>
              </a:ext>
            </a:extLst>
          </p:cNvPr>
          <p:cNvSpPr>
            <a:spLocks noGrp="1"/>
          </p:cNvSpPr>
          <p:nvPr>
            <p:ph type="body" sz="quarter" idx="24"/>
          </p:nvPr>
        </p:nvSpPr>
        <p:spPr>
          <a:xfrm>
            <a:off x="405652" y="235128"/>
            <a:ext cx="8292380"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
        <p:nvSpPr>
          <p:cNvPr id="19" name="Title 1">
            <a:extLst>
              <a:ext uri="{FF2B5EF4-FFF2-40B4-BE49-F238E27FC236}">
                <a16:creationId xmlns:a16="http://schemas.microsoft.com/office/drawing/2014/main" id="{1D8969A0-400B-956C-E9EB-4FFBCC4ACE98}"/>
              </a:ext>
            </a:extLst>
          </p:cNvPr>
          <p:cNvSpPr>
            <a:spLocks noGrp="1"/>
          </p:cNvSpPr>
          <p:nvPr>
            <p:ph type="title"/>
          </p:nvPr>
        </p:nvSpPr>
        <p:spPr>
          <a:xfrm>
            <a:off x="406372" y="478393"/>
            <a:ext cx="8291660"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240572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hree picture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D73C82-2E05-68BD-0D34-EB15273DF1A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6372" y="1328286"/>
            <a:ext cx="265866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02335" y="3750625"/>
            <a:ext cx="2633806"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2DD18B99-11D0-420D-80AB-29FC9E09483D}"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2" name="Picture Placeholder 6">
            <a:extLst>
              <a:ext uri="{FF2B5EF4-FFF2-40B4-BE49-F238E27FC236}">
                <a16:creationId xmlns:a16="http://schemas.microsoft.com/office/drawing/2014/main" id="{79185F83-F4F8-4CC6-9864-49F85A14F797}"/>
              </a:ext>
            </a:extLst>
          </p:cNvPr>
          <p:cNvSpPr>
            <a:spLocks noGrp="1"/>
          </p:cNvSpPr>
          <p:nvPr>
            <p:ph type="pic" sz="quarter" idx="25" hasCustomPrompt="1"/>
          </p:nvPr>
        </p:nvSpPr>
        <p:spPr>
          <a:xfrm>
            <a:off x="3223980" y="1328286"/>
            <a:ext cx="265866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3" name="Text Placeholder 13">
            <a:extLst>
              <a:ext uri="{FF2B5EF4-FFF2-40B4-BE49-F238E27FC236}">
                <a16:creationId xmlns:a16="http://schemas.microsoft.com/office/drawing/2014/main" id="{B7581123-CB73-45BD-9E0E-55DBD6CEE201}"/>
              </a:ext>
            </a:extLst>
          </p:cNvPr>
          <p:cNvSpPr>
            <a:spLocks noGrp="1"/>
          </p:cNvSpPr>
          <p:nvPr>
            <p:ph type="body" sz="quarter" idx="26"/>
          </p:nvPr>
        </p:nvSpPr>
        <p:spPr>
          <a:xfrm>
            <a:off x="3246839" y="3750625"/>
            <a:ext cx="2633806"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8" name="Picture Placeholder 6">
            <a:extLst>
              <a:ext uri="{FF2B5EF4-FFF2-40B4-BE49-F238E27FC236}">
                <a16:creationId xmlns:a16="http://schemas.microsoft.com/office/drawing/2014/main" id="{278D5683-75C8-4B17-BD42-8B921EC91553}"/>
              </a:ext>
            </a:extLst>
          </p:cNvPr>
          <p:cNvSpPr>
            <a:spLocks noGrp="1"/>
          </p:cNvSpPr>
          <p:nvPr>
            <p:ph type="pic" sz="quarter" idx="27" hasCustomPrompt="1"/>
          </p:nvPr>
        </p:nvSpPr>
        <p:spPr>
          <a:xfrm>
            <a:off x="6035760" y="1328286"/>
            <a:ext cx="2658660" cy="2361747"/>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9" name="Text Placeholder 13">
            <a:extLst>
              <a:ext uri="{FF2B5EF4-FFF2-40B4-BE49-F238E27FC236}">
                <a16:creationId xmlns:a16="http://schemas.microsoft.com/office/drawing/2014/main" id="{D0558873-DBCF-4558-9065-69C40D5B7C90}"/>
              </a:ext>
            </a:extLst>
          </p:cNvPr>
          <p:cNvSpPr>
            <a:spLocks noGrp="1"/>
          </p:cNvSpPr>
          <p:nvPr>
            <p:ph type="body" sz="quarter" idx="28"/>
          </p:nvPr>
        </p:nvSpPr>
        <p:spPr>
          <a:xfrm>
            <a:off x="6058619" y="3750625"/>
            <a:ext cx="2633806" cy="514654"/>
          </a:xfrm>
        </p:spPr>
        <p:txBody>
          <a:bodyPr>
            <a:normAutofit/>
          </a:bodyPr>
          <a:lstStyle>
            <a:lvl1pPr marL="0" indent="0">
              <a:buFont typeface="Arial" panose="020B0604020202020204" pitchFamily="34" charset="0"/>
              <a:buNone/>
              <a:defRPr sz="10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7" name="Text Placeholder 7">
            <a:extLst>
              <a:ext uri="{FF2B5EF4-FFF2-40B4-BE49-F238E27FC236}">
                <a16:creationId xmlns:a16="http://schemas.microsoft.com/office/drawing/2014/main" id="{4EB9E3A7-2823-26DF-191C-00E6552F6F88}"/>
              </a:ext>
            </a:extLst>
          </p:cNvPr>
          <p:cNvSpPr>
            <a:spLocks noGrp="1"/>
          </p:cNvSpPr>
          <p:nvPr>
            <p:ph type="body" sz="quarter" idx="24"/>
          </p:nvPr>
        </p:nvSpPr>
        <p:spPr>
          <a:xfrm>
            <a:off x="405652" y="235128"/>
            <a:ext cx="8292380"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
        <p:nvSpPr>
          <p:cNvPr id="21" name="Title 1">
            <a:extLst>
              <a:ext uri="{FF2B5EF4-FFF2-40B4-BE49-F238E27FC236}">
                <a16:creationId xmlns:a16="http://schemas.microsoft.com/office/drawing/2014/main" id="{47AD72A1-BE83-8FFA-C459-8AA200E916A8}"/>
              </a:ext>
            </a:extLst>
          </p:cNvPr>
          <p:cNvSpPr>
            <a:spLocks noGrp="1"/>
          </p:cNvSpPr>
          <p:nvPr>
            <p:ph type="title"/>
          </p:nvPr>
        </p:nvSpPr>
        <p:spPr>
          <a:xfrm>
            <a:off x="406372" y="478393"/>
            <a:ext cx="8291660"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117892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Eight pictures">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CA87C5D-7BC7-27A2-2987-8BC9C99B72A7}"/>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406372" y="120075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02335" y="242302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D3E77937-8D83-458F-9C3B-AA401618426A}"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28" name="Picture Placeholder 6">
            <a:extLst>
              <a:ext uri="{FF2B5EF4-FFF2-40B4-BE49-F238E27FC236}">
                <a16:creationId xmlns:a16="http://schemas.microsoft.com/office/drawing/2014/main" id="{58E1A09A-AE34-419F-8FFE-0BDD4B8D067B}"/>
              </a:ext>
            </a:extLst>
          </p:cNvPr>
          <p:cNvSpPr>
            <a:spLocks noGrp="1"/>
          </p:cNvSpPr>
          <p:nvPr>
            <p:ph type="pic" sz="quarter" idx="25" hasCustomPrompt="1"/>
          </p:nvPr>
        </p:nvSpPr>
        <p:spPr>
          <a:xfrm>
            <a:off x="2509836" y="120075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29" name="Text Placeholder 13">
            <a:extLst>
              <a:ext uri="{FF2B5EF4-FFF2-40B4-BE49-F238E27FC236}">
                <a16:creationId xmlns:a16="http://schemas.microsoft.com/office/drawing/2014/main" id="{22640E8F-240B-4C64-901E-D811D6904FB8}"/>
              </a:ext>
            </a:extLst>
          </p:cNvPr>
          <p:cNvSpPr>
            <a:spLocks noGrp="1"/>
          </p:cNvSpPr>
          <p:nvPr>
            <p:ph type="body" sz="quarter" idx="26"/>
          </p:nvPr>
        </p:nvSpPr>
        <p:spPr>
          <a:xfrm>
            <a:off x="2521587" y="242302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32" name="Picture Placeholder 6">
            <a:extLst>
              <a:ext uri="{FF2B5EF4-FFF2-40B4-BE49-F238E27FC236}">
                <a16:creationId xmlns:a16="http://schemas.microsoft.com/office/drawing/2014/main" id="{37152F88-475C-4CA6-9E4D-EA23739A2878}"/>
              </a:ext>
            </a:extLst>
          </p:cNvPr>
          <p:cNvSpPr>
            <a:spLocks noGrp="1"/>
          </p:cNvSpPr>
          <p:nvPr>
            <p:ph type="pic" sz="quarter" idx="27" hasCustomPrompt="1"/>
          </p:nvPr>
        </p:nvSpPr>
        <p:spPr>
          <a:xfrm>
            <a:off x="4613300" y="120075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33" name="Text Placeholder 13">
            <a:extLst>
              <a:ext uri="{FF2B5EF4-FFF2-40B4-BE49-F238E27FC236}">
                <a16:creationId xmlns:a16="http://schemas.microsoft.com/office/drawing/2014/main" id="{ACF4E00F-5A93-4674-A82D-3F11B98EF8FD}"/>
              </a:ext>
            </a:extLst>
          </p:cNvPr>
          <p:cNvSpPr>
            <a:spLocks noGrp="1"/>
          </p:cNvSpPr>
          <p:nvPr>
            <p:ph type="body" sz="quarter" idx="28"/>
          </p:nvPr>
        </p:nvSpPr>
        <p:spPr>
          <a:xfrm>
            <a:off x="4620667" y="242302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36" name="Picture Placeholder 6">
            <a:extLst>
              <a:ext uri="{FF2B5EF4-FFF2-40B4-BE49-F238E27FC236}">
                <a16:creationId xmlns:a16="http://schemas.microsoft.com/office/drawing/2014/main" id="{968F3BF4-1C86-4F92-A50E-776D5D406C83}"/>
              </a:ext>
            </a:extLst>
          </p:cNvPr>
          <p:cNvSpPr>
            <a:spLocks noGrp="1"/>
          </p:cNvSpPr>
          <p:nvPr>
            <p:ph type="pic" sz="quarter" idx="29" hasCustomPrompt="1"/>
          </p:nvPr>
        </p:nvSpPr>
        <p:spPr>
          <a:xfrm>
            <a:off x="6716763" y="120075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37" name="Text Placeholder 13">
            <a:extLst>
              <a:ext uri="{FF2B5EF4-FFF2-40B4-BE49-F238E27FC236}">
                <a16:creationId xmlns:a16="http://schemas.microsoft.com/office/drawing/2014/main" id="{4978DDCF-4E93-4292-936F-8C17FAC8A775}"/>
              </a:ext>
            </a:extLst>
          </p:cNvPr>
          <p:cNvSpPr>
            <a:spLocks noGrp="1"/>
          </p:cNvSpPr>
          <p:nvPr>
            <p:ph type="body" sz="quarter" idx="30"/>
          </p:nvPr>
        </p:nvSpPr>
        <p:spPr>
          <a:xfrm>
            <a:off x="6732898" y="242302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40" name="Picture Placeholder 6">
            <a:extLst>
              <a:ext uri="{FF2B5EF4-FFF2-40B4-BE49-F238E27FC236}">
                <a16:creationId xmlns:a16="http://schemas.microsoft.com/office/drawing/2014/main" id="{9D5E5682-8CC4-47EE-B7EE-0A7CBBE8B2FF}"/>
              </a:ext>
            </a:extLst>
          </p:cNvPr>
          <p:cNvSpPr>
            <a:spLocks noGrp="1"/>
          </p:cNvSpPr>
          <p:nvPr>
            <p:ph type="pic" sz="quarter" idx="31" hasCustomPrompt="1"/>
          </p:nvPr>
        </p:nvSpPr>
        <p:spPr>
          <a:xfrm>
            <a:off x="406372" y="283577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41" name="Text Placeholder 13">
            <a:extLst>
              <a:ext uri="{FF2B5EF4-FFF2-40B4-BE49-F238E27FC236}">
                <a16:creationId xmlns:a16="http://schemas.microsoft.com/office/drawing/2014/main" id="{4F86F47D-9657-49C1-857F-C4A6515AF95C}"/>
              </a:ext>
            </a:extLst>
          </p:cNvPr>
          <p:cNvSpPr>
            <a:spLocks noGrp="1"/>
          </p:cNvSpPr>
          <p:nvPr>
            <p:ph type="body" sz="quarter" idx="32"/>
          </p:nvPr>
        </p:nvSpPr>
        <p:spPr>
          <a:xfrm>
            <a:off x="402335" y="405804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42" name="Picture Placeholder 6">
            <a:extLst>
              <a:ext uri="{FF2B5EF4-FFF2-40B4-BE49-F238E27FC236}">
                <a16:creationId xmlns:a16="http://schemas.microsoft.com/office/drawing/2014/main" id="{153AE089-19BC-427A-8F1A-F1B401A2AD79}"/>
              </a:ext>
            </a:extLst>
          </p:cNvPr>
          <p:cNvSpPr>
            <a:spLocks noGrp="1"/>
          </p:cNvSpPr>
          <p:nvPr>
            <p:ph type="pic" sz="quarter" idx="33" hasCustomPrompt="1"/>
          </p:nvPr>
        </p:nvSpPr>
        <p:spPr>
          <a:xfrm>
            <a:off x="2509836" y="283577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43" name="Text Placeholder 13">
            <a:extLst>
              <a:ext uri="{FF2B5EF4-FFF2-40B4-BE49-F238E27FC236}">
                <a16:creationId xmlns:a16="http://schemas.microsoft.com/office/drawing/2014/main" id="{0F1A6A70-3E25-4A1B-942D-7D07DAE9F0B3}"/>
              </a:ext>
            </a:extLst>
          </p:cNvPr>
          <p:cNvSpPr>
            <a:spLocks noGrp="1"/>
          </p:cNvSpPr>
          <p:nvPr>
            <p:ph type="body" sz="quarter" idx="34"/>
          </p:nvPr>
        </p:nvSpPr>
        <p:spPr>
          <a:xfrm>
            <a:off x="2514863" y="405804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44" name="Picture Placeholder 6">
            <a:extLst>
              <a:ext uri="{FF2B5EF4-FFF2-40B4-BE49-F238E27FC236}">
                <a16:creationId xmlns:a16="http://schemas.microsoft.com/office/drawing/2014/main" id="{E8F20420-5043-474D-B231-82BCEDD4C433}"/>
              </a:ext>
            </a:extLst>
          </p:cNvPr>
          <p:cNvSpPr>
            <a:spLocks noGrp="1"/>
          </p:cNvSpPr>
          <p:nvPr>
            <p:ph type="pic" sz="quarter" idx="35" hasCustomPrompt="1"/>
          </p:nvPr>
        </p:nvSpPr>
        <p:spPr>
          <a:xfrm>
            <a:off x="4613300" y="283577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45" name="Text Placeholder 13">
            <a:extLst>
              <a:ext uri="{FF2B5EF4-FFF2-40B4-BE49-F238E27FC236}">
                <a16:creationId xmlns:a16="http://schemas.microsoft.com/office/drawing/2014/main" id="{EDFF6BA1-1FAB-42D7-9980-4A0D2F2B2F86}"/>
              </a:ext>
            </a:extLst>
          </p:cNvPr>
          <p:cNvSpPr>
            <a:spLocks noGrp="1"/>
          </p:cNvSpPr>
          <p:nvPr>
            <p:ph type="body" sz="quarter" idx="36"/>
          </p:nvPr>
        </p:nvSpPr>
        <p:spPr>
          <a:xfrm>
            <a:off x="4620667" y="405804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46" name="Picture Placeholder 6">
            <a:extLst>
              <a:ext uri="{FF2B5EF4-FFF2-40B4-BE49-F238E27FC236}">
                <a16:creationId xmlns:a16="http://schemas.microsoft.com/office/drawing/2014/main" id="{BE70F744-F52D-4C96-BC37-007CC94F3671}"/>
              </a:ext>
            </a:extLst>
          </p:cNvPr>
          <p:cNvSpPr>
            <a:spLocks noGrp="1"/>
          </p:cNvSpPr>
          <p:nvPr>
            <p:ph type="pic" sz="quarter" idx="37" hasCustomPrompt="1"/>
          </p:nvPr>
        </p:nvSpPr>
        <p:spPr>
          <a:xfrm>
            <a:off x="6716763" y="2835770"/>
            <a:ext cx="1995141" cy="1186314"/>
          </a:xfrm>
          <a:solidFill>
            <a:schemeClr val="tx1"/>
          </a:solidFill>
        </p:spPr>
        <p:txBody>
          <a:bodyPr anchor="ctr" anchorCtr="0">
            <a:normAutofit/>
          </a:bodyPr>
          <a:lstStyle>
            <a:lvl1pPr marL="0" indent="0" algn="ctr">
              <a:buNone/>
              <a:defRPr sz="1000">
                <a:solidFill>
                  <a:schemeClr val="bg1"/>
                </a:solidFill>
              </a:defRPr>
            </a:lvl1pPr>
          </a:lstStyle>
          <a:p>
            <a:r>
              <a:rPr lang="en-GB" noProof="0"/>
              <a:t>Click here to add image</a:t>
            </a:r>
          </a:p>
        </p:txBody>
      </p:sp>
      <p:sp>
        <p:nvSpPr>
          <p:cNvPr id="47" name="Text Placeholder 13">
            <a:extLst>
              <a:ext uri="{FF2B5EF4-FFF2-40B4-BE49-F238E27FC236}">
                <a16:creationId xmlns:a16="http://schemas.microsoft.com/office/drawing/2014/main" id="{E52AD286-0BB3-4B3D-B2D8-42C6B39B132E}"/>
              </a:ext>
            </a:extLst>
          </p:cNvPr>
          <p:cNvSpPr>
            <a:spLocks noGrp="1"/>
          </p:cNvSpPr>
          <p:nvPr>
            <p:ph type="body" sz="quarter" idx="38"/>
          </p:nvPr>
        </p:nvSpPr>
        <p:spPr>
          <a:xfrm>
            <a:off x="6726174" y="4058047"/>
            <a:ext cx="1972282" cy="344394"/>
          </a:xfrm>
        </p:spPr>
        <p:txBody>
          <a:bodyPr>
            <a:normAutofit/>
          </a:bodyPr>
          <a:lstStyle>
            <a:lvl1pPr marL="0" indent="0">
              <a:spcAft>
                <a:spcPts val="0"/>
              </a:spcAft>
              <a:buFont typeface="Arial" panose="020B0604020202020204" pitchFamily="34" charset="0"/>
              <a:buNone/>
              <a:defRPr sz="900" b="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24" name="Text Placeholder 7">
            <a:extLst>
              <a:ext uri="{FF2B5EF4-FFF2-40B4-BE49-F238E27FC236}">
                <a16:creationId xmlns:a16="http://schemas.microsoft.com/office/drawing/2014/main" id="{D1023AB5-9522-4137-8C1D-B228F9435BAA}"/>
              </a:ext>
            </a:extLst>
          </p:cNvPr>
          <p:cNvSpPr>
            <a:spLocks noGrp="1"/>
          </p:cNvSpPr>
          <p:nvPr>
            <p:ph type="body" sz="quarter" idx="24"/>
          </p:nvPr>
        </p:nvSpPr>
        <p:spPr>
          <a:xfrm>
            <a:off x="405652" y="235128"/>
            <a:ext cx="8292380"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
        <p:nvSpPr>
          <p:cNvPr id="26" name="Title 1">
            <a:extLst>
              <a:ext uri="{FF2B5EF4-FFF2-40B4-BE49-F238E27FC236}">
                <a16:creationId xmlns:a16="http://schemas.microsoft.com/office/drawing/2014/main" id="{15EA87D3-A7AB-64B1-3B32-822BFD0091F2}"/>
              </a:ext>
            </a:extLst>
          </p:cNvPr>
          <p:cNvSpPr>
            <a:spLocks noGrp="1"/>
          </p:cNvSpPr>
          <p:nvPr>
            <p:ph type="title"/>
          </p:nvPr>
        </p:nvSpPr>
        <p:spPr>
          <a:xfrm>
            <a:off x="406372" y="478393"/>
            <a:ext cx="8291660"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111447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mall_Media_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6F770F-E7AE-68BF-A076-031DF7C6942F}"/>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5" name="Content Placeholder 7">
            <a:extLst>
              <a:ext uri="{FF2B5EF4-FFF2-40B4-BE49-F238E27FC236}">
                <a16:creationId xmlns:a16="http://schemas.microsoft.com/office/drawing/2014/main" id="{0B7D0393-4994-5256-5F9F-E5DD7580F73F}"/>
              </a:ext>
            </a:extLst>
          </p:cNvPr>
          <p:cNvSpPr>
            <a:spLocks noGrp="1"/>
          </p:cNvSpPr>
          <p:nvPr>
            <p:ph sz="quarter" idx="27"/>
          </p:nvPr>
        </p:nvSpPr>
        <p:spPr>
          <a:xfrm>
            <a:off x="400068" y="1341569"/>
            <a:ext cx="3012040" cy="2834283"/>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3" name="Media Placeholder 12">
            <a:extLst>
              <a:ext uri="{FF2B5EF4-FFF2-40B4-BE49-F238E27FC236}">
                <a16:creationId xmlns:a16="http://schemas.microsoft.com/office/drawing/2014/main" id="{5C18782C-DFE3-41F2-8214-FEE6B705B401}"/>
              </a:ext>
            </a:extLst>
          </p:cNvPr>
          <p:cNvSpPr>
            <a:spLocks noGrp="1"/>
          </p:cNvSpPr>
          <p:nvPr>
            <p:ph type="media" sz="quarter" idx="19" hasCustomPrompt="1"/>
          </p:nvPr>
        </p:nvSpPr>
        <p:spPr>
          <a:xfrm>
            <a:off x="3690004" y="1338582"/>
            <a:ext cx="5020308" cy="2823922"/>
          </a:xfrm>
          <a:solidFill>
            <a:schemeClr val="tx1"/>
          </a:solidFill>
        </p:spPr>
        <p:txBody>
          <a:bodyPr anchor="ctr" anchorCtr="0"/>
          <a:lstStyle>
            <a:lvl1pPr marL="0" indent="0" algn="ctr">
              <a:buNone/>
              <a:defRPr>
                <a:solidFill>
                  <a:schemeClr val="bg1"/>
                </a:solidFill>
              </a:defRPr>
            </a:lvl1pPr>
          </a:lstStyle>
          <a:p>
            <a:r>
              <a:rPr lang="en-GB" noProof="0"/>
              <a:t>Click to add media 16:9</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EF9A5850-0698-4EBF-9282-A844A956BA66}"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0" name="Text Placeholder 7">
            <a:extLst>
              <a:ext uri="{FF2B5EF4-FFF2-40B4-BE49-F238E27FC236}">
                <a16:creationId xmlns:a16="http://schemas.microsoft.com/office/drawing/2014/main" id="{09AB64A7-7EB2-2432-99AE-6AA78718ED7F}"/>
              </a:ext>
            </a:extLst>
          </p:cNvPr>
          <p:cNvSpPr>
            <a:spLocks noGrp="1"/>
          </p:cNvSpPr>
          <p:nvPr>
            <p:ph type="body" sz="quarter" idx="24"/>
          </p:nvPr>
        </p:nvSpPr>
        <p:spPr>
          <a:xfrm>
            <a:off x="405652" y="235128"/>
            <a:ext cx="8292380" cy="209645"/>
          </a:xfrm>
        </p:spPr>
        <p:txBody>
          <a:bodyPr>
            <a:noAutofit/>
          </a:bodyPr>
          <a:lstStyle>
            <a:lvl1pPr marL="0" indent="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p:txBody>
      </p:sp>
      <p:sp>
        <p:nvSpPr>
          <p:cNvPr id="12" name="Title 1">
            <a:extLst>
              <a:ext uri="{FF2B5EF4-FFF2-40B4-BE49-F238E27FC236}">
                <a16:creationId xmlns:a16="http://schemas.microsoft.com/office/drawing/2014/main" id="{DA3B0DEA-F8C7-A1ED-8A2C-77244D7191E4}"/>
              </a:ext>
            </a:extLst>
          </p:cNvPr>
          <p:cNvSpPr>
            <a:spLocks noGrp="1"/>
          </p:cNvSpPr>
          <p:nvPr>
            <p:ph type="title"/>
          </p:nvPr>
        </p:nvSpPr>
        <p:spPr>
          <a:xfrm>
            <a:off x="406372" y="478393"/>
            <a:ext cx="8291660" cy="472368"/>
          </a:xfrm>
        </p:spPr>
        <p:txBody>
          <a:bodyPr wrap="square">
            <a:spAutoFit/>
          </a:bodyPr>
          <a:lstStyle>
            <a:lvl1pPr>
              <a:defRPr sz="3300">
                <a:solidFill>
                  <a:schemeClr val="tx1"/>
                </a:solidFill>
                <a:latin typeface="Arial" panose="020B0604020202020204" pitchFamily="34" charset="0"/>
                <a:ea typeface="Inter" panose="02000503000000020004" pitchFamily="2"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12608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_Medi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DD101-3653-7559-C142-246FBCD2E433}"/>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3" name="Media Placeholder 12">
            <a:extLst>
              <a:ext uri="{FF2B5EF4-FFF2-40B4-BE49-F238E27FC236}">
                <a16:creationId xmlns:a16="http://schemas.microsoft.com/office/drawing/2014/main" id="{5C18782C-DFE3-41F2-8214-FEE6B705B401}"/>
              </a:ext>
            </a:extLst>
          </p:cNvPr>
          <p:cNvSpPr>
            <a:spLocks noGrp="1"/>
          </p:cNvSpPr>
          <p:nvPr>
            <p:ph type="media" sz="quarter" idx="19" hasCustomPrompt="1"/>
          </p:nvPr>
        </p:nvSpPr>
        <p:spPr>
          <a:xfrm>
            <a:off x="590424" y="-9303"/>
            <a:ext cx="7963152" cy="4487375"/>
          </a:xfrm>
          <a:solidFill>
            <a:schemeClr val="tx1"/>
          </a:solidFill>
        </p:spPr>
        <p:txBody>
          <a:bodyPr anchor="ctr" anchorCtr="0"/>
          <a:lstStyle>
            <a:lvl1pPr marL="0" indent="0" algn="ctr">
              <a:buNone/>
              <a:defRPr>
                <a:solidFill>
                  <a:schemeClr val="bg1"/>
                </a:solidFill>
              </a:defRPr>
            </a:lvl1pPr>
          </a:lstStyle>
          <a:p>
            <a:r>
              <a:rPr lang="en-GB" noProof="0"/>
              <a:t>Click to add media 16:9</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C89A8D8A-8044-4157-A134-49F6444CD7FB}"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Tree>
    <p:extLst>
      <p:ext uri="{BB962C8B-B14F-4D97-AF65-F5344CB8AC3E}">
        <p14:creationId xmlns:p14="http://schemas.microsoft.com/office/powerpoint/2010/main" val="382259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ne line_Big_Pictur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C3B77D1D-0719-483C-9747-1D57D737CA68}"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4CAF639F-E37A-8D5A-23DD-98D86046200B}"/>
              </a:ext>
            </a:extLst>
          </p:cNvPr>
          <p:cNvPicPr/>
          <p:nvPr userDrawn="1"/>
        </p:nvPicPr>
        <p:blipFill>
          <a:blip r:embed="rId2"/>
          <a:stretch>
            <a:fillRect/>
          </a:stretch>
        </p:blipFill>
        <p:spPr>
          <a:xfrm>
            <a:off x="4557713" y="4450868"/>
            <a:ext cx="28575" cy="28575"/>
          </a:xfrm>
          <a:prstGeom prst="rect">
            <a:avLst/>
          </a:prstGeom>
        </p:spPr>
      </p:pic>
      <p:sp>
        <p:nvSpPr>
          <p:cNvPr id="11" name="Picture Placeholder 6">
            <a:extLst>
              <a:ext uri="{FF2B5EF4-FFF2-40B4-BE49-F238E27FC236}">
                <a16:creationId xmlns:a16="http://schemas.microsoft.com/office/drawing/2014/main" id="{30859400-7D1E-67EB-3D19-4AA11E514B09}"/>
              </a:ext>
            </a:extLst>
          </p:cNvPr>
          <p:cNvSpPr>
            <a:spLocks noGrp="1"/>
          </p:cNvSpPr>
          <p:nvPr>
            <p:ph type="pic" sz="quarter" idx="27" hasCustomPrompt="1"/>
          </p:nvPr>
        </p:nvSpPr>
        <p:spPr>
          <a:xfrm>
            <a:off x="400726" y="2570137"/>
            <a:ext cx="1514475" cy="73179"/>
          </a:xfrm>
          <a:solidFill>
            <a:schemeClr val="bg1"/>
          </a:solidFill>
        </p:spPr>
        <p:txBody>
          <a:bodyPr>
            <a:normAutofit/>
          </a:bodyPr>
          <a:lstStyle>
            <a:lvl1pPr>
              <a:defRPr sz="100"/>
            </a:lvl1pPr>
          </a:lstStyle>
          <a:p>
            <a:r>
              <a:rPr lang="en-GB" noProof="0"/>
              <a:t> </a:t>
            </a:r>
          </a:p>
        </p:txBody>
      </p:sp>
      <p:sp>
        <p:nvSpPr>
          <p:cNvPr id="12" name="Text Placeholder 5">
            <a:extLst>
              <a:ext uri="{FF2B5EF4-FFF2-40B4-BE49-F238E27FC236}">
                <a16:creationId xmlns:a16="http://schemas.microsoft.com/office/drawing/2014/main" id="{CACCE1E7-EA5F-19D0-3742-60A8A83DA80D}"/>
              </a:ext>
            </a:extLst>
          </p:cNvPr>
          <p:cNvSpPr>
            <a:spLocks noGrp="1"/>
          </p:cNvSpPr>
          <p:nvPr>
            <p:ph type="body" sz="quarter" idx="26" hasCustomPrompt="1"/>
          </p:nvPr>
        </p:nvSpPr>
        <p:spPr>
          <a:xfrm>
            <a:off x="385488" y="2778563"/>
            <a:ext cx="4138614" cy="371038"/>
          </a:xfrm>
        </p:spPr>
        <p:txBody>
          <a:bodyPr>
            <a:noAutofit/>
          </a:bodyPr>
          <a:lstStyle>
            <a:lvl1pPr marL="0" indent="0">
              <a:lnSpc>
                <a:spcPts val="26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One lines text</a:t>
            </a:r>
          </a:p>
        </p:txBody>
      </p:sp>
      <p:sp>
        <p:nvSpPr>
          <p:cNvPr id="13" name="Picture Placeholder 6">
            <a:extLst>
              <a:ext uri="{FF2B5EF4-FFF2-40B4-BE49-F238E27FC236}">
                <a16:creationId xmlns:a16="http://schemas.microsoft.com/office/drawing/2014/main" id="{D37C2566-434A-8123-653B-E8FF7CC79A29}"/>
              </a:ext>
            </a:extLst>
          </p:cNvPr>
          <p:cNvSpPr>
            <a:spLocks noGrp="1"/>
          </p:cNvSpPr>
          <p:nvPr>
            <p:ph type="pic" sz="quarter" idx="28" hasCustomPrompt="1"/>
          </p:nvPr>
        </p:nvSpPr>
        <p:spPr>
          <a:xfrm>
            <a:off x="400725" y="3213778"/>
            <a:ext cx="1514475" cy="73179"/>
          </a:xfrm>
          <a:solidFill>
            <a:schemeClr val="bg1"/>
          </a:solidFill>
        </p:spPr>
        <p:txBody>
          <a:bodyPr>
            <a:normAutofit/>
          </a:bodyPr>
          <a:lstStyle>
            <a:lvl1pPr>
              <a:defRPr sz="100"/>
            </a:lvl1pPr>
          </a:lstStyle>
          <a:p>
            <a:r>
              <a:rPr lang="en-GB" noProof="0"/>
              <a:t> </a:t>
            </a:r>
          </a:p>
        </p:txBody>
      </p:sp>
    </p:spTree>
    <p:extLst>
      <p:ext uri="{BB962C8B-B14F-4D97-AF65-F5344CB8AC3E}">
        <p14:creationId xmlns:p14="http://schemas.microsoft.com/office/powerpoint/2010/main" val="306755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_lines_Big_Pictur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7" name="Picture Placeholder 6">
            <a:extLst>
              <a:ext uri="{FF2B5EF4-FFF2-40B4-BE49-F238E27FC236}">
                <a16:creationId xmlns:a16="http://schemas.microsoft.com/office/drawing/2014/main" id="{26082765-28D8-49BA-FFEA-DA82F8911021}"/>
              </a:ext>
            </a:extLst>
          </p:cNvPr>
          <p:cNvSpPr>
            <a:spLocks noGrp="1"/>
          </p:cNvSpPr>
          <p:nvPr>
            <p:ph type="pic" sz="quarter" idx="27" hasCustomPrompt="1"/>
          </p:nvPr>
        </p:nvSpPr>
        <p:spPr>
          <a:xfrm>
            <a:off x="400306" y="2576861"/>
            <a:ext cx="1514475" cy="73179"/>
          </a:xfrm>
          <a:solidFill>
            <a:schemeClr val="bg1"/>
          </a:solidFill>
        </p:spPr>
        <p:txBody>
          <a:bodyPr>
            <a:normAutofit/>
          </a:bodyPr>
          <a:lstStyle>
            <a:lvl1pPr>
              <a:defRPr sz="100"/>
            </a:lvl1pPr>
          </a:lstStyle>
          <a:p>
            <a:r>
              <a:rPr lang="en-GB" noProof="0"/>
              <a:t> </a:t>
            </a:r>
          </a:p>
        </p:txBody>
      </p:sp>
      <p:sp>
        <p:nvSpPr>
          <p:cNvPr id="13" name="Picture Placeholder 6">
            <a:extLst>
              <a:ext uri="{FF2B5EF4-FFF2-40B4-BE49-F238E27FC236}">
                <a16:creationId xmlns:a16="http://schemas.microsoft.com/office/drawing/2014/main" id="{B718300A-BCAB-FB75-53C2-8E7DC2E649FB}"/>
              </a:ext>
            </a:extLst>
          </p:cNvPr>
          <p:cNvSpPr>
            <a:spLocks noGrp="1"/>
          </p:cNvSpPr>
          <p:nvPr>
            <p:ph type="pic" sz="quarter" idx="28" hasCustomPrompt="1"/>
          </p:nvPr>
        </p:nvSpPr>
        <p:spPr>
          <a:xfrm>
            <a:off x="400305" y="3568248"/>
            <a:ext cx="1514475" cy="73179"/>
          </a:xfrm>
          <a:solidFill>
            <a:schemeClr val="bg1"/>
          </a:solidFill>
        </p:spPr>
        <p:txBody>
          <a:bodyPr>
            <a:normAutofit/>
          </a:bodyPr>
          <a:lstStyle>
            <a:lvl1pPr>
              <a:defRPr sz="100"/>
            </a:lvl1pPr>
          </a:lstStyle>
          <a:p>
            <a:r>
              <a:rPr lang="en-GB" noProof="0"/>
              <a:t> </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EF0B2F11-749D-40C9-9220-5A4854B6195E}"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8514B76F-BBD8-CDA4-FD9A-49521AA45F94}"/>
              </a:ext>
            </a:extLst>
          </p:cNvPr>
          <p:cNvPicPr/>
          <p:nvPr userDrawn="1"/>
        </p:nvPicPr>
        <p:blipFill>
          <a:blip r:embed="rId2"/>
          <a:stretch>
            <a:fillRect/>
          </a:stretch>
        </p:blipFill>
        <p:spPr>
          <a:xfrm>
            <a:off x="4557713" y="4450868"/>
            <a:ext cx="28575" cy="28575"/>
          </a:xfrm>
          <a:prstGeom prst="rect">
            <a:avLst/>
          </a:prstGeom>
        </p:spPr>
      </p:pic>
      <p:sp>
        <p:nvSpPr>
          <p:cNvPr id="22" name="Text Placeholder 5">
            <a:extLst>
              <a:ext uri="{FF2B5EF4-FFF2-40B4-BE49-F238E27FC236}">
                <a16:creationId xmlns:a16="http://schemas.microsoft.com/office/drawing/2014/main" id="{2C16E779-7821-4765-BD8F-A235DFE1DD85}"/>
              </a:ext>
            </a:extLst>
          </p:cNvPr>
          <p:cNvSpPr>
            <a:spLocks noGrp="1"/>
          </p:cNvSpPr>
          <p:nvPr>
            <p:ph type="body" sz="quarter" idx="26" hasCustomPrompt="1"/>
          </p:nvPr>
        </p:nvSpPr>
        <p:spPr>
          <a:xfrm>
            <a:off x="387780" y="2747335"/>
            <a:ext cx="4119292" cy="698742"/>
          </a:xfrm>
        </p:spPr>
        <p:txBody>
          <a:bodyPr>
            <a:noAutofit/>
          </a:bodyPr>
          <a:lstStyle>
            <a:lvl1pPr marL="0" indent="0">
              <a:lnSpc>
                <a:spcPts val="28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Two lines text</a:t>
            </a:r>
          </a:p>
        </p:txBody>
      </p:sp>
    </p:spTree>
    <p:extLst>
      <p:ext uri="{BB962C8B-B14F-4D97-AF65-F5344CB8AC3E}">
        <p14:creationId xmlns:p14="http://schemas.microsoft.com/office/powerpoint/2010/main" val="18792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_line_Big_Pictur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3" name="Picture Placeholder 6">
            <a:extLst>
              <a:ext uri="{FF2B5EF4-FFF2-40B4-BE49-F238E27FC236}">
                <a16:creationId xmlns:a16="http://schemas.microsoft.com/office/drawing/2014/main" id="{F8F6EF4A-AED6-551F-01EB-71C3EBCE9DA7}"/>
              </a:ext>
            </a:extLst>
          </p:cNvPr>
          <p:cNvSpPr>
            <a:spLocks noGrp="1"/>
          </p:cNvSpPr>
          <p:nvPr>
            <p:ph type="pic" sz="quarter" idx="27" hasCustomPrompt="1"/>
          </p:nvPr>
        </p:nvSpPr>
        <p:spPr>
          <a:xfrm>
            <a:off x="397174" y="2570137"/>
            <a:ext cx="1514475" cy="73179"/>
          </a:xfrm>
          <a:solidFill>
            <a:schemeClr val="bg1"/>
          </a:solidFill>
        </p:spPr>
        <p:txBody>
          <a:bodyPr>
            <a:normAutofit/>
          </a:bodyPr>
          <a:lstStyle>
            <a:lvl1pPr>
              <a:defRPr sz="100"/>
            </a:lvl1pPr>
          </a:lstStyle>
          <a:p>
            <a:r>
              <a:rPr lang="en-GB" noProof="0"/>
              <a:t> </a:t>
            </a:r>
          </a:p>
        </p:txBody>
      </p:sp>
      <p:sp>
        <p:nvSpPr>
          <p:cNvPr id="14" name="Picture Placeholder 6">
            <a:extLst>
              <a:ext uri="{FF2B5EF4-FFF2-40B4-BE49-F238E27FC236}">
                <a16:creationId xmlns:a16="http://schemas.microsoft.com/office/drawing/2014/main" id="{CC51D68A-EDF6-FE24-AD5E-22AD3166025B}"/>
              </a:ext>
            </a:extLst>
          </p:cNvPr>
          <p:cNvSpPr>
            <a:spLocks noGrp="1"/>
          </p:cNvSpPr>
          <p:nvPr>
            <p:ph type="pic" sz="quarter" idx="28" hasCustomPrompt="1"/>
          </p:nvPr>
        </p:nvSpPr>
        <p:spPr>
          <a:xfrm>
            <a:off x="397173" y="3924034"/>
            <a:ext cx="1514475" cy="73179"/>
          </a:xfrm>
          <a:solidFill>
            <a:schemeClr val="bg1"/>
          </a:solidFill>
        </p:spPr>
        <p:txBody>
          <a:bodyPr>
            <a:normAutofit/>
          </a:bodyPr>
          <a:lstStyle>
            <a:lvl1pPr>
              <a:defRPr sz="100"/>
            </a:lvl1pPr>
          </a:lstStyle>
          <a:p>
            <a:r>
              <a:rPr lang="en-GB" noProof="0"/>
              <a:t> </a:t>
            </a:r>
          </a:p>
        </p:txBody>
      </p:sp>
      <p:sp>
        <p:nvSpPr>
          <p:cNvPr id="22" name="Text Placeholder 5">
            <a:extLst>
              <a:ext uri="{FF2B5EF4-FFF2-40B4-BE49-F238E27FC236}">
                <a16:creationId xmlns:a16="http://schemas.microsoft.com/office/drawing/2014/main" id="{2C16E779-7821-4765-BD8F-A235DFE1DD85}"/>
              </a:ext>
            </a:extLst>
          </p:cNvPr>
          <p:cNvSpPr>
            <a:spLocks noGrp="1"/>
          </p:cNvSpPr>
          <p:nvPr>
            <p:ph type="body" sz="quarter" idx="26" hasCustomPrompt="1"/>
          </p:nvPr>
        </p:nvSpPr>
        <p:spPr>
          <a:xfrm>
            <a:off x="387782" y="2753685"/>
            <a:ext cx="4138614" cy="1011784"/>
          </a:xfrm>
        </p:spPr>
        <p:txBody>
          <a:bodyPr>
            <a:noAutofit/>
          </a:bodyPr>
          <a:lstStyle>
            <a:lvl1pPr marL="0" indent="0">
              <a:lnSpc>
                <a:spcPts val="28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Three lines text</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8980AC58-45A8-4259-A596-915027728604}"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FCB7C307-3D70-4313-715C-DAAD440BA44C}"/>
              </a:ext>
            </a:extLst>
          </p:cNvPr>
          <p:cNvPicPr/>
          <p:nvPr userDrawn="1"/>
        </p:nvPicPr>
        <p:blipFill>
          <a:blip r:embed="rId2"/>
          <a:stretch>
            <a:fillRect/>
          </a:stretch>
        </p:blipFill>
        <p:spPr>
          <a:xfrm>
            <a:off x="4557713" y="4450868"/>
            <a:ext cx="28575" cy="28575"/>
          </a:xfrm>
          <a:prstGeom prst="rect">
            <a:avLst/>
          </a:prstGeom>
        </p:spPr>
      </p:pic>
    </p:spTree>
    <p:extLst>
      <p:ext uri="{BB962C8B-B14F-4D97-AF65-F5344CB8AC3E}">
        <p14:creationId xmlns:p14="http://schemas.microsoft.com/office/powerpoint/2010/main" val="26269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ver_divider_1 line_Aubergin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1CB6C728-B38B-4D87-9547-CD856B3C11D4}"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grpSp>
        <p:nvGrpSpPr>
          <p:cNvPr id="9" name="Group 8">
            <a:extLst>
              <a:ext uri="{FF2B5EF4-FFF2-40B4-BE49-F238E27FC236}">
                <a16:creationId xmlns:a16="http://schemas.microsoft.com/office/drawing/2014/main" id="{879630F2-49F8-4D09-BF52-89DDA7E82FA0}"/>
              </a:ext>
            </a:extLst>
          </p:cNvPr>
          <p:cNvGrpSpPr/>
          <p:nvPr userDrawn="1"/>
        </p:nvGrpSpPr>
        <p:grpSpPr>
          <a:xfrm>
            <a:off x="399941" y="473911"/>
            <a:ext cx="2099419" cy="1290555"/>
            <a:chOff x="399941" y="473911"/>
            <a:chExt cx="2342198" cy="1290555"/>
          </a:xfrm>
        </p:grpSpPr>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297462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_line_Big_Picture">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2381"/>
            <a:ext cx="9144000" cy="4479923"/>
          </a:xfrm>
          <a:solidFill>
            <a:schemeClr val="tx1"/>
          </a:solidFill>
        </p:spPr>
        <p:txBody>
          <a:bodyPr anchor="ctr" anchorCtr="0"/>
          <a:lstStyle>
            <a:lvl1pPr marL="0" indent="0" algn="ctr">
              <a:buNone/>
              <a:defRPr>
                <a:solidFill>
                  <a:schemeClr val="bg1"/>
                </a:solidFill>
              </a:defRPr>
            </a:lvl1pPr>
          </a:lstStyle>
          <a:p>
            <a:r>
              <a:rPr lang="en-GB" noProof="0"/>
              <a:t>Click here to add image</a:t>
            </a:r>
          </a:p>
        </p:txBody>
      </p:sp>
      <p:sp>
        <p:nvSpPr>
          <p:cNvPr id="11" name="Picture Placeholder 6">
            <a:extLst>
              <a:ext uri="{FF2B5EF4-FFF2-40B4-BE49-F238E27FC236}">
                <a16:creationId xmlns:a16="http://schemas.microsoft.com/office/drawing/2014/main" id="{B3AF754E-418B-5E32-EF7A-DAE20C8988F6}"/>
              </a:ext>
            </a:extLst>
          </p:cNvPr>
          <p:cNvSpPr>
            <a:spLocks noGrp="1"/>
          </p:cNvSpPr>
          <p:nvPr>
            <p:ph type="pic" sz="quarter" idx="27" hasCustomPrompt="1"/>
          </p:nvPr>
        </p:nvSpPr>
        <p:spPr>
          <a:xfrm>
            <a:off x="397176" y="2184539"/>
            <a:ext cx="1514475" cy="73179"/>
          </a:xfrm>
          <a:solidFill>
            <a:schemeClr val="bg1"/>
          </a:solidFill>
        </p:spPr>
        <p:txBody>
          <a:bodyPr>
            <a:normAutofit/>
          </a:bodyPr>
          <a:lstStyle>
            <a:lvl1pPr>
              <a:defRPr sz="100"/>
            </a:lvl1pPr>
          </a:lstStyle>
          <a:p>
            <a:r>
              <a:rPr lang="en-GB" noProof="0"/>
              <a:t> </a:t>
            </a:r>
          </a:p>
        </p:txBody>
      </p:sp>
      <p:sp>
        <p:nvSpPr>
          <p:cNvPr id="12" name="Picture Placeholder 6">
            <a:extLst>
              <a:ext uri="{FF2B5EF4-FFF2-40B4-BE49-F238E27FC236}">
                <a16:creationId xmlns:a16="http://schemas.microsoft.com/office/drawing/2014/main" id="{9475548F-23AA-18E2-3D2B-7AF8F4459D14}"/>
              </a:ext>
            </a:extLst>
          </p:cNvPr>
          <p:cNvSpPr>
            <a:spLocks noGrp="1"/>
          </p:cNvSpPr>
          <p:nvPr>
            <p:ph type="pic" sz="quarter" idx="28" hasCustomPrompt="1"/>
          </p:nvPr>
        </p:nvSpPr>
        <p:spPr>
          <a:xfrm>
            <a:off x="397175" y="3889518"/>
            <a:ext cx="1514475" cy="73179"/>
          </a:xfrm>
          <a:solidFill>
            <a:schemeClr val="bg1"/>
          </a:solidFill>
        </p:spPr>
        <p:txBody>
          <a:bodyPr>
            <a:normAutofit/>
          </a:bodyPr>
          <a:lstStyle>
            <a:lvl1pPr>
              <a:defRPr sz="100"/>
            </a:lvl1pPr>
          </a:lstStyle>
          <a:p>
            <a:r>
              <a:rPr lang="en-GB" noProof="0"/>
              <a:t> </a:t>
            </a:r>
          </a:p>
        </p:txBody>
      </p:sp>
      <p:sp>
        <p:nvSpPr>
          <p:cNvPr id="3" name="Date Placeholder 2"/>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7749ABB0-7002-452A-A9EF-B9641809F938}"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8A338FFB-FDB0-BD58-313F-445A382F360B}"/>
              </a:ext>
            </a:extLst>
          </p:cNvPr>
          <p:cNvPicPr/>
          <p:nvPr userDrawn="1"/>
        </p:nvPicPr>
        <p:blipFill>
          <a:blip r:embed="rId2"/>
          <a:stretch>
            <a:fillRect/>
          </a:stretch>
        </p:blipFill>
        <p:spPr>
          <a:xfrm>
            <a:off x="4557713" y="4450868"/>
            <a:ext cx="28575" cy="28575"/>
          </a:xfrm>
          <a:prstGeom prst="rect">
            <a:avLst/>
          </a:prstGeom>
        </p:spPr>
      </p:pic>
      <p:sp>
        <p:nvSpPr>
          <p:cNvPr id="22" name="Text Placeholder 5">
            <a:extLst>
              <a:ext uri="{FF2B5EF4-FFF2-40B4-BE49-F238E27FC236}">
                <a16:creationId xmlns:a16="http://schemas.microsoft.com/office/drawing/2014/main" id="{2C16E779-7821-4765-BD8F-A235DFE1DD85}"/>
              </a:ext>
            </a:extLst>
          </p:cNvPr>
          <p:cNvSpPr>
            <a:spLocks noGrp="1"/>
          </p:cNvSpPr>
          <p:nvPr>
            <p:ph type="body" sz="quarter" idx="26" hasCustomPrompt="1"/>
          </p:nvPr>
        </p:nvSpPr>
        <p:spPr>
          <a:xfrm>
            <a:off x="375255" y="2364450"/>
            <a:ext cx="4138614" cy="1307052"/>
          </a:xfrm>
        </p:spPr>
        <p:txBody>
          <a:bodyPr>
            <a:noAutofit/>
          </a:bodyPr>
          <a:lstStyle>
            <a:lvl1pPr marL="0" indent="0">
              <a:lnSpc>
                <a:spcPts val="2800"/>
              </a:lnSpc>
              <a:spcAft>
                <a:spcPts val="0"/>
              </a:spcAft>
              <a:buNone/>
              <a:defRPr sz="24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Four lines text</a:t>
            </a:r>
          </a:p>
        </p:txBody>
      </p:sp>
    </p:spTree>
    <p:extLst>
      <p:ext uri="{BB962C8B-B14F-4D97-AF65-F5344CB8AC3E}">
        <p14:creationId xmlns:p14="http://schemas.microsoft.com/office/powerpoint/2010/main" val="376563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One line_Color_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8B3E50-D088-338A-52B3-170EEBDC0761}"/>
              </a:ext>
            </a:extLst>
          </p:cNvPr>
          <p:cNvSpPr/>
          <p:nvPr userDrawn="1"/>
        </p:nvSpPr>
        <p:spPr>
          <a:xfrm>
            <a:off x="0" y="0"/>
            <a:ext cx="9144000" cy="4479925"/>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3" name="Content Placeholder 7">
            <a:extLst>
              <a:ext uri="{FF2B5EF4-FFF2-40B4-BE49-F238E27FC236}">
                <a16:creationId xmlns:a16="http://schemas.microsoft.com/office/drawing/2014/main" id="{ACA29F14-2044-ED20-B33E-4037B07D94EA}"/>
              </a:ext>
            </a:extLst>
          </p:cNvPr>
          <p:cNvSpPr>
            <a:spLocks noGrp="1"/>
          </p:cNvSpPr>
          <p:nvPr>
            <p:ph sz="quarter" idx="27"/>
          </p:nvPr>
        </p:nvSpPr>
        <p:spPr>
          <a:xfrm>
            <a:off x="4835525" y="908050"/>
            <a:ext cx="3876675" cy="3384550"/>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5" name="Rectangle 14">
            <a:extLst>
              <a:ext uri="{FF2B5EF4-FFF2-40B4-BE49-F238E27FC236}">
                <a16:creationId xmlns:a16="http://schemas.microsoft.com/office/drawing/2014/main" id="{924E6310-C872-00E5-C3A3-3868550B4C55}"/>
              </a:ext>
            </a:extLst>
          </p:cNvPr>
          <p:cNvSpPr/>
          <p:nvPr userDrawn="1"/>
        </p:nvSpPr>
        <p:spPr>
          <a:xfrm>
            <a:off x="-1" y="-2"/>
            <a:ext cx="4557351"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2" name="Rectangle 21">
            <a:extLst>
              <a:ext uri="{FF2B5EF4-FFF2-40B4-BE49-F238E27FC236}">
                <a16:creationId xmlns:a16="http://schemas.microsoft.com/office/drawing/2014/main" id="{1C564E64-3079-E829-7CD3-A402635707B0}"/>
              </a:ext>
            </a:extLst>
          </p:cNvPr>
          <p:cNvSpPr/>
          <p:nvPr userDrawn="1"/>
        </p:nvSpPr>
        <p:spPr>
          <a:xfrm>
            <a:off x="397067" y="473334"/>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3" name="Rectangle 22">
            <a:extLst>
              <a:ext uri="{FF2B5EF4-FFF2-40B4-BE49-F238E27FC236}">
                <a16:creationId xmlns:a16="http://schemas.microsoft.com/office/drawing/2014/main" id="{D1E5F132-E951-3C81-166F-46E03EF17453}"/>
              </a:ext>
            </a:extLst>
          </p:cNvPr>
          <p:cNvSpPr/>
          <p:nvPr userDrawn="1"/>
        </p:nvSpPr>
        <p:spPr>
          <a:xfrm>
            <a:off x="397067" y="1531890"/>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9641DAB7-5C29-4E2B-B20B-B7920C0E8DDD}" type="datetime4">
              <a:rPr lang="en-GB" noProof="0" smtClean="0"/>
              <a:t>30 May 2023</a:t>
            </a:fld>
            <a:endParaRPr lang="en-GB" noProof="0"/>
          </a:p>
        </p:txBody>
      </p:sp>
      <p:sp>
        <p:nvSpPr>
          <p:cNvPr id="4" name="Footer Placeholder 3"/>
          <p:cNvSpPr>
            <a:spLocks noGrp="1"/>
          </p:cNvSpPr>
          <p:nvPr userDrawn="1">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20985070-1773-CFB8-9D81-0EF4F0A04E1A}"/>
              </a:ext>
            </a:extLst>
          </p:cNvPr>
          <p:cNvPicPr/>
          <p:nvPr userDrawn="1"/>
        </p:nvPicPr>
        <p:blipFill>
          <a:blip r:embed="rId2"/>
          <a:stretch>
            <a:fillRect/>
          </a:stretch>
        </p:blipFill>
        <p:spPr>
          <a:xfrm>
            <a:off x="4557713" y="2507265"/>
            <a:ext cx="28575" cy="28575"/>
          </a:xfrm>
          <a:prstGeom prst="rect">
            <a:avLst/>
          </a:prstGeom>
        </p:spPr>
      </p:pic>
      <p:sp>
        <p:nvSpPr>
          <p:cNvPr id="12" name="Title 1">
            <a:extLst>
              <a:ext uri="{FF2B5EF4-FFF2-40B4-BE49-F238E27FC236}">
                <a16:creationId xmlns:a16="http://schemas.microsoft.com/office/drawing/2014/main" id="{9B3C189B-14FC-110B-28B1-A61AF08908B4}"/>
              </a:ext>
            </a:extLst>
          </p:cNvPr>
          <p:cNvSpPr>
            <a:spLocks noGrp="1"/>
          </p:cNvSpPr>
          <p:nvPr>
            <p:ph type="title" hasCustomPrompt="1"/>
          </p:nvPr>
        </p:nvSpPr>
        <p:spPr>
          <a:xfrm>
            <a:off x="378017" y="82345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One line title</a:t>
            </a:r>
          </a:p>
        </p:txBody>
      </p:sp>
      <p:sp>
        <p:nvSpPr>
          <p:cNvPr id="18" name="Text Placeholder 17">
            <a:extLst>
              <a:ext uri="{FF2B5EF4-FFF2-40B4-BE49-F238E27FC236}">
                <a16:creationId xmlns:a16="http://schemas.microsoft.com/office/drawing/2014/main" id="{AD93824A-8FEE-B904-E32C-3D2D4719CC26}"/>
              </a:ext>
            </a:extLst>
          </p:cNvPr>
          <p:cNvSpPr>
            <a:spLocks noGrp="1"/>
          </p:cNvSpPr>
          <p:nvPr>
            <p:ph type="body" sz="quarter" idx="28"/>
          </p:nvPr>
        </p:nvSpPr>
        <p:spPr>
          <a:xfrm>
            <a:off x="4835525" y="473075"/>
            <a:ext cx="3876675" cy="434975"/>
          </a:xfrm>
        </p:spPr>
        <p:txBody>
          <a:bodyPr>
            <a:norm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25" name="Text Placeholder 24">
            <a:extLst>
              <a:ext uri="{FF2B5EF4-FFF2-40B4-BE49-F238E27FC236}">
                <a16:creationId xmlns:a16="http://schemas.microsoft.com/office/drawing/2014/main" id="{0E092453-5965-FDA2-0A21-4130B98AD081}"/>
              </a:ext>
            </a:extLst>
          </p:cNvPr>
          <p:cNvSpPr>
            <a:spLocks noGrp="1"/>
          </p:cNvSpPr>
          <p:nvPr>
            <p:ph type="body" sz="quarter" idx="29"/>
          </p:nvPr>
        </p:nvSpPr>
        <p:spPr>
          <a:xfrm>
            <a:off x="377654" y="2368550"/>
            <a:ext cx="3876846" cy="1854200"/>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Tree>
    <p:extLst>
      <p:ext uri="{BB962C8B-B14F-4D97-AF65-F5344CB8AC3E}">
        <p14:creationId xmlns:p14="http://schemas.microsoft.com/office/powerpoint/2010/main" val="77170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wo line_Color_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8B3E50-D088-338A-52B3-170EEBDC076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5" name="Rectangle 14">
            <a:extLst>
              <a:ext uri="{FF2B5EF4-FFF2-40B4-BE49-F238E27FC236}">
                <a16:creationId xmlns:a16="http://schemas.microsoft.com/office/drawing/2014/main" id="{924E6310-C872-00E5-C3A3-3868550B4C55}"/>
              </a:ext>
            </a:extLst>
          </p:cNvPr>
          <p:cNvSpPr/>
          <p:nvPr userDrawn="1"/>
        </p:nvSpPr>
        <p:spPr>
          <a:xfrm>
            <a:off x="-1" y="-2"/>
            <a:ext cx="4557351"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2" name="Rectangle 21">
            <a:extLst>
              <a:ext uri="{FF2B5EF4-FFF2-40B4-BE49-F238E27FC236}">
                <a16:creationId xmlns:a16="http://schemas.microsoft.com/office/drawing/2014/main" id="{1C564E64-3079-E829-7CD3-A402635707B0}"/>
              </a:ext>
            </a:extLst>
          </p:cNvPr>
          <p:cNvSpPr/>
          <p:nvPr userDrawn="1"/>
        </p:nvSpPr>
        <p:spPr>
          <a:xfrm>
            <a:off x="400199" y="473334"/>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AC95E8C2-D6F9-4599-BA9A-01C1F7251F9B}" type="datetime4">
              <a:rPr lang="en-GB" noProof="0" smtClean="0"/>
              <a:t>30 May 2023</a:t>
            </a:fld>
            <a:endParaRPr lang="en-GB" noProof="0"/>
          </a:p>
        </p:txBody>
      </p:sp>
      <p:sp>
        <p:nvSpPr>
          <p:cNvPr id="4" name="Footer Placeholder 3"/>
          <p:cNvSpPr>
            <a:spLocks noGrp="1"/>
          </p:cNvSpPr>
          <p:nvPr userDrawn="1">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20985070-1773-CFB8-9D81-0EF4F0A04E1A}"/>
              </a:ext>
            </a:extLst>
          </p:cNvPr>
          <p:cNvPicPr/>
          <p:nvPr userDrawn="1"/>
        </p:nvPicPr>
        <p:blipFill>
          <a:blip r:embed="rId2"/>
          <a:stretch>
            <a:fillRect/>
          </a:stretch>
        </p:blipFill>
        <p:spPr>
          <a:xfrm>
            <a:off x="4557713" y="2507265"/>
            <a:ext cx="28575" cy="28575"/>
          </a:xfrm>
          <a:prstGeom prst="rect">
            <a:avLst/>
          </a:prstGeom>
        </p:spPr>
      </p:pic>
      <p:sp>
        <p:nvSpPr>
          <p:cNvPr id="8" name="Content Placeholder 7">
            <a:extLst>
              <a:ext uri="{FF2B5EF4-FFF2-40B4-BE49-F238E27FC236}">
                <a16:creationId xmlns:a16="http://schemas.microsoft.com/office/drawing/2014/main" id="{BD17CE05-FE9F-0FD0-6584-7BF3ADE4E84D}"/>
              </a:ext>
            </a:extLst>
          </p:cNvPr>
          <p:cNvSpPr>
            <a:spLocks noGrp="1"/>
          </p:cNvSpPr>
          <p:nvPr>
            <p:ph sz="quarter" idx="27"/>
          </p:nvPr>
        </p:nvSpPr>
        <p:spPr>
          <a:xfrm>
            <a:off x="4835525" y="908050"/>
            <a:ext cx="3876675" cy="3384550"/>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Text Placeholder 17">
            <a:extLst>
              <a:ext uri="{FF2B5EF4-FFF2-40B4-BE49-F238E27FC236}">
                <a16:creationId xmlns:a16="http://schemas.microsoft.com/office/drawing/2014/main" id="{20D9B8E9-DEB6-5B17-E39D-65FBCDE1BC6E}"/>
              </a:ext>
            </a:extLst>
          </p:cNvPr>
          <p:cNvSpPr>
            <a:spLocks noGrp="1"/>
          </p:cNvSpPr>
          <p:nvPr>
            <p:ph type="body" sz="quarter" idx="28"/>
          </p:nvPr>
        </p:nvSpPr>
        <p:spPr>
          <a:xfrm>
            <a:off x="4835525" y="473075"/>
            <a:ext cx="3876675" cy="434975"/>
          </a:xfrm>
        </p:spPr>
        <p:txBody>
          <a:bodyPr>
            <a:norm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6" name="Title 1">
            <a:extLst>
              <a:ext uri="{FF2B5EF4-FFF2-40B4-BE49-F238E27FC236}">
                <a16:creationId xmlns:a16="http://schemas.microsoft.com/office/drawing/2014/main" id="{1FEFE01C-214F-8A11-8450-51141E7E5C32}"/>
              </a:ext>
            </a:extLst>
          </p:cNvPr>
          <p:cNvSpPr>
            <a:spLocks noGrp="1"/>
          </p:cNvSpPr>
          <p:nvPr>
            <p:ph type="title" hasCustomPrompt="1"/>
          </p:nvPr>
        </p:nvSpPr>
        <p:spPr>
          <a:xfrm>
            <a:off x="378017" y="82345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Two lines title</a:t>
            </a:r>
          </a:p>
        </p:txBody>
      </p:sp>
      <p:sp>
        <p:nvSpPr>
          <p:cNvPr id="17" name="Rectangle 16">
            <a:extLst>
              <a:ext uri="{FF2B5EF4-FFF2-40B4-BE49-F238E27FC236}">
                <a16:creationId xmlns:a16="http://schemas.microsoft.com/office/drawing/2014/main" id="{98B5DA08-5A35-97B0-90DC-E1B702A06F6E}"/>
              </a:ext>
            </a:extLst>
          </p:cNvPr>
          <p:cNvSpPr/>
          <p:nvPr userDrawn="1"/>
        </p:nvSpPr>
        <p:spPr>
          <a:xfrm>
            <a:off x="400199" y="2081265"/>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8" name="Text Placeholder 24">
            <a:extLst>
              <a:ext uri="{FF2B5EF4-FFF2-40B4-BE49-F238E27FC236}">
                <a16:creationId xmlns:a16="http://schemas.microsoft.com/office/drawing/2014/main" id="{3DA2D5C2-8D5E-85B9-DE76-CE5E7ED99668}"/>
              </a:ext>
            </a:extLst>
          </p:cNvPr>
          <p:cNvSpPr>
            <a:spLocks noGrp="1"/>
          </p:cNvSpPr>
          <p:nvPr>
            <p:ph type="body" sz="quarter" idx="29"/>
          </p:nvPr>
        </p:nvSpPr>
        <p:spPr>
          <a:xfrm>
            <a:off x="377654" y="3041650"/>
            <a:ext cx="3876846" cy="1181100"/>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Tree>
    <p:extLst>
      <p:ext uri="{BB962C8B-B14F-4D97-AF65-F5344CB8AC3E}">
        <p14:creationId xmlns:p14="http://schemas.microsoft.com/office/powerpoint/2010/main" val="214017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wo line_Color_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8B3E50-D088-338A-52B3-170EEBDC0761}"/>
              </a:ext>
            </a:extLst>
          </p:cNvPr>
          <p:cNvSpPr/>
          <p:nvPr userDrawn="1"/>
        </p:nvSpPr>
        <p:spPr>
          <a:xfrm>
            <a:off x="0" y="0"/>
            <a:ext cx="9144000" cy="4479925"/>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5" name="Rectangle 14">
            <a:extLst>
              <a:ext uri="{FF2B5EF4-FFF2-40B4-BE49-F238E27FC236}">
                <a16:creationId xmlns:a16="http://schemas.microsoft.com/office/drawing/2014/main" id="{924E6310-C872-00E5-C3A3-3868550B4C55}"/>
              </a:ext>
            </a:extLst>
          </p:cNvPr>
          <p:cNvSpPr/>
          <p:nvPr userDrawn="1"/>
        </p:nvSpPr>
        <p:spPr>
          <a:xfrm>
            <a:off x="-1" y="-2"/>
            <a:ext cx="4557351"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2" name="Rectangle 21">
            <a:extLst>
              <a:ext uri="{FF2B5EF4-FFF2-40B4-BE49-F238E27FC236}">
                <a16:creationId xmlns:a16="http://schemas.microsoft.com/office/drawing/2014/main" id="{1C564E64-3079-E829-7CD3-A402635707B0}"/>
              </a:ext>
            </a:extLst>
          </p:cNvPr>
          <p:cNvSpPr/>
          <p:nvPr userDrawn="1"/>
        </p:nvSpPr>
        <p:spPr>
          <a:xfrm>
            <a:off x="400199" y="473334"/>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3" name="Rectangle 22">
            <a:extLst>
              <a:ext uri="{FF2B5EF4-FFF2-40B4-BE49-F238E27FC236}">
                <a16:creationId xmlns:a16="http://schemas.microsoft.com/office/drawing/2014/main" id="{D1E5F132-E951-3C81-166F-46E03EF17453}"/>
              </a:ext>
            </a:extLst>
          </p:cNvPr>
          <p:cNvSpPr/>
          <p:nvPr userDrawn="1"/>
        </p:nvSpPr>
        <p:spPr>
          <a:xfrm>
            <a:off x="400199" y="2081265"/>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DC0E4BB4-0087-4EEE-BD16-AA55F2FBE113}" type="datetime4">
              <a:rPr lang="en-GB" noProof="0" smtClean="0"/>
              <a:t>30 May 2023</a:t>
            </a:fld>
            <a:endParaRPr lang="en-GB" noProof="0"/>
          </a:p>
        </p:txBody>
      </p:sp>
      <p:sp>
        <p:nvSpPr>
          <p:cNvPr id="4" name="Footer Placeholder 3"/>
          <p:cNvSpPr>
            <a:spLocks noGrp="1"/>
          </p:cNvSpPr>
          <p:nvPr userDrawn="1">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20985070-1773-CFB8-9D81-0EF4F0A04E1A}"/>
              </a:ext>
            </a:extLst>
          </p:cNvPr>
          <p:cNvPicPr/>
          <p:nvPr userDrawn="1"/>
        </p:nvPicPr>
        <p:blipFill>
          <a:blip r:embed="rId2"/>
          <a:stretch>
            <a:fillRect/>
          </a:stretch>
        </p:blipFill>
        <p:spPr>
          <a:xfrm>
            <a:off x="4557713" y="2507265"/>
            <a:ext cx="28575" cy="28575"/>
          </a:xfrm>
          <a:prstGeom prst="rect">
            <a:avLst/>
          </a:prstGeom>
        </p:spPr>
      </p:pic>
      <p:sp>
        <p:nvSpPr>
          <p:cNvPr id="8" name="Content Placeholder 7">
            <a:extLst>
              <a:ext uri="{FF2B5EF4-FFF2-40B4-BE49-F238E27FC236}">
                <a16:creationId xmlns:a16="http://schemas.microsoft.com/office/drawing/2014/main" id="{BD17CE05-FE9F-0FD0-6584-7BF3ADE4E84D}"/>
              </a:ext>
            </a:extLst>
          </p:cNvPr>
          <p:cNvSpPr>
            <a:spLocks noGrp="1"/>
          </p:cNvSpPr>
          <p:nvPr>
            <p:ph sz="quarter" idx="27"/>
          </p:nvPr>
        </p:nvSpPr>
        <p:spPr>
          <a:xfrm>
            <a:off x="4835525" y="908050"/>
            <a:ext cx="3876675" cy="3384550"/>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Text Placeholder 17">
            <a:extLst>
              <a:ext uri="{FF2B5EF4-FFF2-40B4-BE49-F238E27FC236}">
                <a16:creationId xmlns:a16="http://schemas.microsoft.com/office/drawing/2014/main" id="{EE4CC4BC-55F5-CF15-BF75-38068B92A767}"/>
              </a:ext>
            </a:extLst>
          </p:cNvPr>
          <p:cNvSpPr>
            <a:spLocks noGrp="1"/>
          </p:cNvSpPr>
          <p:nvPr>
            <p:ph type="body" sz="quarter" idx="28"/>
          </p:nvPr>
        </p:nvSpPr>
        <p:spPr>
          <a:xfrm>
            <a:off x="4835525" y="473075"/>
            <a:ext cx="3876675" cy="434975"/>
          </a:xfrm>
        </p:spPr>
        <p:txBody>
          <a:bodyPr>
            <a:norm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2" name="Title 1">
            <a:extLst>
              <a:ext uri="{FF2B5EF4-FFF2-40B4-BE49-F238E27FC236}">
                <a16:creationId xmlns:a16="http://schemas.microsoft.com/office/drawing/2014/main" id="{6D997DB7-5790-B514-C85D-DA8A6758A377}"/>
              </a:ext>
            </a:extLst>
          </p:cNvPr>
          <p:cNvSpPr>
            <a:spLocks noGrp="1"/>
          </p:cNvSpPr>
          <p:nvPr>
            <p:ph type="title" hasCustomPrompt="1"/>
          </p:nvPr>
        </p:nvSpPr>
        <p:spPr>
          <a:xfrm>
            <a:off x="378017" y="82345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Two lines title</a:t>
            </a:r>
          </a:p>
        </p:txBody>
      </p:sp>
      <p:sp>
        <p:nvSpPr>
          <p:cNvPr id="16" name="Text Placeholder 24">
            <a:extLst>
              <a:ext uri="{FF2B5EF4-FFF2-40B4-BE49-F238E27FC236}">
                <a16:creationId xmlns:a16="http://schemas.microsoft.com/office/drawing/2014/main" id="{32AA564E-8FA9-CADA-AC4C-7232E1ED0B54}"/>
              </a:ext>
            </a:extLst>
          </p:cNvPr>
          <p:cNvSpPr>
            <a:spLocks noGrp="1"/>
          </p:cNvSpPr>
          <p:nvPr>
            <p:ph type="body" sz="quarter" idx="29"/>
          </p:nvPr>
        </p:nvSpPr>
        <p:spPr>
          <a:xfrm>
            <a:off x="377654" y="2902230"/>
            <a:ext cx="3876846" cy="1320519"/>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Tree>
    <p:extLst>
      <p:ext uri="{BB962C8B-B14F-4D97-AF65-F5344CB8AC3E}">
        <p14:creationId xmlns:p14="http://schemas.microsoft.com/office/powerpoint/2010/main" val="363216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hree line_Color_tex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6D071FC-8D07-A827-2346-A665EF3C2772}"/>
              </a:ext>
            </a:extLst>
          </p:cNvPr>
          <p:cNvSpPr/>
          <p:nvPr userDrawn="1"/>
        </p:nvSpPr>
        <p:spPr>
          <a:xfrm>
            <a:off x="0" y="0"/>
            <a:ext cx="9144000" cy="4479925"/>
          </a:xfrm>
          <a:prstGeom prst="rect">
            <a:avLst/>
          </a:prstGeom>
          <a:solidFill>
            <a:schemeClr val="accent4">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7" name="Rectangle 16">
            <a:extLst>
              <a:ext uri="{FF2B5EF4-FFF2-40B4-BE49-F238E27FC236}">
                <a16:creationId xmlns:a16="http://schemas.microsoft.com/office/drawing/2014/main" id="{1B451104-8292-D6D6-0DB3-ABB115E66FBD}"/>
              </a:ext>
            </a:extLst>
          </p:cNvPr>
          <p:cNvSpPr/>
          <p:nvPr userDrawn="1"/>
        </p:nvSpPr>
        <p:spPr>
          <a:xfrm>
            <a:off x="-1" y="-2"/>
            <a:ext cx="4557351"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1" name="Rectangle 20">
            <a:extLst>
              <a:ext uri="{FF2B5EF4-FFF2-40B4-BE49-F238E27FC236}">
                <a16:creationId xmlns:a16="http://schemas.microsoft.com/office/drawing/2014/main" id="{9EEB20A9-1AA9-B996-2A02-DC2EB48EA7FA}"/>
              </a:ext>
            </a:extLst>
          </p:cNvPr>
          <p:cNvSpPr/>
          <p:nvPr userDrawn="1"/>
        </p:nvSpPr>
        <p:spPr>
          <a:xfrm>
            <a:off x="395288" y="469900"/>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22" name="Rectangle 21">
            <a:extLst>
              <a:ext uri="{FF2B5EF4-FFF2-40B4-BE49-F238E27FC236}">
                <a16:creationId xmlns:a16="http://schemas.microsoft.com/office/drawing/2014/main" id="{2E5AC1F4-4AE1-BFD4-8127-AFD6023EE2EC}"/>
              </a:ext>
            </a:extLst>
          </p:cNvPr>
          <p:cNvSpPr/>
          <p:nvPr userDrawn="1"/>
        </p:nvSpPr>
        <p:spPr>
          <a:xfrm>
            <a:off x="395288" y="2595056"/>
            <a:ext cx="1514475"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Date Placeholder 2"/>
          <p:cNvSpPr>
            <a:spLocks noGrp="1"/>
          </p:cNvSpPr>
          <p:nvPr userDrawn="1">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BF7DA7EC-862F-406D-819D-21CE37AF47EF}" type="datetime4">
              <a:rPr lang="en-GB" noProof="0" smtClean="0"/>
              <a:t>30 May 2023</a:t>
            </a:fld>
            <a:endParaRPr lang="en-GB" noProof="0"/>
          </a:p>
        </p:txBody>
      </p:sp>
      <p:sp>
        <p:nvSpPr>
          <p:cNvPr id="4" name="Footer Placeholder 3"/>
          <p:cNvSpPr>
            <a:spLocks noGrp="1"/>
          </p:cNvSpPr>
          <p:nvPr userDrawn="1">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userDrawn="1">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pic>
        <p:nvPicPr>
          <p:cNvPr id="2" name="Picture 1">
            <a:extLst>
              <a:ext uri="{FF2B5EF4-FFF2-40B4-BE49-F238E27FC236}">
                <a16:creationId xmlns:a16="http://schemas.microsoft.com/office/drawing/2014/main" id="{AD92ED99-8C53-69FA-5D98-01C5EB361B03}"/>
              </a:ext>
            </a:extLst>
          </p:cNvPr>
          <p:cNvPicPr/>
          <p:nvPr userDrawn="1"/>
        </p:nvPicPr>
        <p:blipFill>
          <a:blip r:embed="rId2"/>
          <a:stretch>
            <a:fillRect/>
          </a:stretch>
        </p:blipFill>
        <p:spPr>
          <a:xfrm>
            <a:off x="4557713" y="2557463"/>
            <a:ext cx="28575" cy="28575"/>
          </a:xfrm>
          <a:prstGeom prst="rect">
            <a:avLst/>
          </a:prstGeom>
        </p:spPr>
      </p:pic>
      <p:sp>
        <p:nvSpPr>
          <p:cNvPr id="23" name="Content Placeholder 7">
            <a:extLst>
              <a:ext uri="{FF2B5EF4-FFF2-40B4-BE49-F238E27FC236}">
                <a16:creationId xmlns:a16="http://schemas.microsoft.com/office/drawing/2014/main" id="{EF328968-CC19-8342-D1B5-AEB31504A422}"/>
              </a:ext>
            </a:extLst>
          </p:cNvPr>
          <p:cNvSpPr>
            <a:spLocks noGrp="1"/>
          </p:cNvSpPr>
          <p:nvPr>
            <p:ph sz="quarter" idx="27"/>
          </p:nvPr>
        </p:nvSpPr>
        <p:spPr>
          <a:xfrm>
            <a:off x="4835525" y="908050"/>
            <a:ext cx="3876675" cy="3384550"/>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Text Placeholder 17">
            <a:extLst>
              <a:ext uri="{FF2B5EF4-FFF2-40B4-BE49-F238E27FC236}">
                <a16:creationId xmlns:a16="http://schemas.microsoft.com/office/drawing/2014/main" id="{DBADCE91-EFEC-8D1C-3A07-A2050CA22B75}"/>
              </a:ext>
            </a:extLst>
          </p:cNvPr>
          <p:cNvSpPr>
            <a:spLocks noGrp="1"/>
          </p:cNvSpPr>
          <p:nvPr>
            <p:ph type="body" sz="quarter" idx="28"/>
          </p:nvPr>
        </p:nvSpPr>
        <p:spPr>
          <a:xfrm>
            <a:off x="4835525" y="473075"/>
            <a:ext cx="3876675" cy="434975"/>
          </a:xfrm>
        </p:spPr>
        <p:txBody>
          <a:bodyPr>
            <a:normAutofit/>
          </a:bodyPr>
          <a:lstStyle>
            <a:lvl1pPr marL="0" indent="0">
              <a:spcAft>
                <a:spcPts val="0"/>
              </a:spcAft>
              <a:buNone/>
              <a:defRPr sz="1800" b="1"/>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
        <p:nvSpPr>
          <p:cNvPr id="11" name="Title 1">
            <a:extLst>
              <a:ext uri="{FF2B5EF4-FFF2-40B4-BE49-F238E27FC236}">
                <a16:creationId xmlns:a16="http://schemas.microsoft.com/office/drawing/2014/main" id="{D47185F3-E524-4E34-BF4C-38F58D24850D}"/>
              </a:ext>
            </a:extLst>
          </p:cNvPr>
          <p:cNvSpPr>
            <a:spLocks noGrp="1"/>
          </p:cNvSpPr>
          <p:nvPr>
            <p:ph type="title" hasCustomPrompt="1"/>
          </p:nvPr>
        </p:nvSpPr>
        <p:spPr>
          <a:xfrm>
            <a:off x="378017" y="823451"/>
            <a:ext cx="3876846" cy="574961"/>
          </a:xfrm>
        </p:spPr>
        <p:txBody>
          <a:bodyPr wrap="square">
            <a:spAutoFit/>
          </a:bodyPr>
          <a:lstStyle>
            <a:lvl1pPr marL="0" indent="0" algn="l" defTabSz="914400" rtl="0" eaLnBrk="1" latinLnBrk="0" hangingPunct="1">
              <a:lnSpc>
                <a:spcPts val="4200"/>
              </a:lnSpc>
              <a:spcBef>
                <a:spcPts val="0"/>
              </a:spcBef>
              <a:spcAft>
                <a:spcPts val="0"/>
              </a:spcAft>
              <a:buClr>
                <a:schemeClr val="tx1"/>
              </a:buClr>
              <a:buFont typeface="Arial" panose="020B0604020202020204" pitchFamily="34" charset="0"/>
              <a:buNone/>
              <a:defRPr lang="da-DK" sz="4000" b="1" kern="1200" cap="none"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marL="0" lvl="0" indent="0" algn="l" defTabSz="914400" rtl="0" eaLnBrk="1" latinLnBrk="0" hangingPunct="1">
              <a:lnSpc>
                <a:spcPts val="4200"/>
              </a:lnSpc>
              <a:spcBef>
                <a:spcPts val="0"/>
              </a:spcBef>
              <a:spcAft>
                <a:spcPts val="0"/>
              </a:spcAft>
              <a:buClr>
                <a:schemeClr val="tx1"/>
              </a:buClr>
              <a:buFont typeface="Arial" panose="020B0604020202020204" pitchFamily="34" charset="0"/>
              <a:buNone/>
            </a:pPr>
            <a:r>
              <a:rPr lang="en-GB" noProof="0"/>
              <a:t>Three lines title</a:t>
            </a:r>
          </a:p>
        </p:txBody>
      </p:sp>
      <p:sp>
        <p:nvSpPr>
          <p:cNvPr id="12" name="Text Placeholder 24">
            <a:extLst>
              <a:ext uri="{FF2B5EF4-FFF2-40B4-BE49-F238E27FC236}">
                <a16:creationId xmlns:a16="http://schemas.microsoft.com/office/drawing/2014/main" id="{6FEE720E-9CDA-DA03-1AB9-E69F116A8926}"/>
              </a:ext>
            </a:extLst>
          </p:cNvPr>
          <p:cNvSpPr>
            <a:spLocks noGrp="1"/>
          </p:cNvSpPr>
          <p:nvPr>
            <p:ph type="body" sz="quarter" idx="29"/>
          </p:nvPr>
        </p:nvSpPr>
        <p:spPr>
          <a:xfrm>
            <a:off x="377654" y="3460750"/>
            <a:ext cx="3876846" cy="762000"/>
          </a:xfrm>
        </p:spPr>
        <p:txBody>
          <a:bodyPr>
            <a:normAutofit/>
          </a:bodyPr>
          <a:lstStyle>
            <a:lvl1pPr marL="0" indent="0">
              <a:spcAft>
                <a:spcPts val="0"/>
              </a:spcAft>
              <a:buNone/>
              <a:defRPr sz="14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US" noProof="0"/>
              <a:t>Click to edit Master text styles</a:t>
            </a:r>
          </a:p>
        </p:txBody>
      </p:sp>
    </p:spTree>
    <p:extLst>
      <p:ext uri="{BB962C8B-B14F-4D97-AF65-F5344CB8AC3E}">
        <p14:creationId xmlns:p14="http://schemas.microsoft.com/office/powerpoint/2010/main" val="240612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8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utro_Orang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6224" y="4722338"/>
            <a:ext cx="1958203" cy="66824"/>
          </a:xfrm>
        </p:spPr>
        <p:txBody>
          <a:bodyPr/>
          <a:lstStyle>
            <a:lvl1pPr>
              <a:defRPr baseline="0">
                <a:solidFill>
                  <a:schemeClr val="tx1"/>
                </a:solidFill>
                <a:latin typeface="Arial" panose="020B0604020202020204" pitchFamily="34" charset="0"/>
                <a:ea typeface="Inter" panose="02000503000000020004" pitchFamily="2" charset="0"/>
              </a:defRPr>
            </a:lvl1pPr>
          </a:lstStyle>
          <a:p>
            <a:fld id="{4F02A4B6-B5C8-4496-B0CA-EDC28F64F1CC}" type="datetime4">
              <a:rPr lang="en-GB" noProof="0" smtClean="0"/>
              <a:t>30 May 2023</a:t>
            </a:fld>
            <a:endParaRPr lang="en-GB" noProof="0"/>
          </a:p>
        </p:txBody>
      </p:sp>
      <p:sp>
        <p:nvSpPr>
          <p:cNvPr id="5" name="Footer Placeholder 4"/>
          <p:cNvSpPr>
            <a:spLocks noGrp="1"/>
          </p:cNvSpPr>
          <p:nvPr>
            <p:ph type="ftr" sz="quarter" idx="11"/>
          </p:nvPr>
        </p:nvSpPr>
        <p:spPr>
          <a:xfrm>
            <a:off x="586224" y="4798729"/>
            <a:ext cx="1958203" cy="68838"/>
          </a:xfrm>
        </p:spPr>
        <p:txBody>
          <a:bodyPr/>
          <a:lstStyle>
            <a:lvl1pPr>
              <a:defRPr baseline="0">
                <a:solidFill>
                  <a:schemeClr val="tx1"/>
                </a:solidFill>
                <a:latin typeface="Arial" panose="020B0604020202020204" pitchFamily="34" charset="0"/>
                <a:ea typeface="Inter" panose="02000503000000020004" pitchFamily="2" charset="0"/>
              </a:defRPr>
            </a:lvl1pPr>
          </a:lstStyle>
          <a:p>
            <a:r>
              <a:rPr lang="en-GB" noProof="0"/>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noProof="0" smtClean="0"/>
              <a:pPr/>
              <a:t>‹#›</a:t>
            </a:fld>
            <a:endParaRPr lang="en-GB" noProof="0"/>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9" name="Rectangle 8">
            <a:extLst>
              <a:ext uri="{FF2B5EF4-FFF2-40B4-BE49-F238E27FC236}">
                <a16:creationId xmlns:a16="http://schemas.microsoft.com/office/drawing/2014/main" id="{73DC7617-8D5F-BFC6-C014-5CB8256D0D30}"/>
              </a:ext>
            </a:extLst>
          </p:cNvPr>
          <p:cNvSpPr/>
          <p:nvPr userDrawn="1"/>
        </p:nvSpPr>
        <p:spPr>
          <a:xfrm>
            <a:off x="398620" y="2281208"/>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Rectangle 11">
            <a:extLst>
              <a:ext uri="{FF2B5EF4-FFF2-40B4-BE49-F238E27FC236}">
                <a16:creationId xmlns:a16="http://schemas.microsoft.com/office/drawing/2014/main" id="{FC1D5A02-BF97-9EB4-C6D1-6F98BB0312F3}"/>
              </a:ext>
            </a:extLst>
          </p:cNvPr>
          <p:cNvSpPr/>
          <p:nvPr userDrawn="1"/>
        </p:nvSpPr>
        <p:spPr>
          <a:xfrm>
            <a:off x="398620" y="1064061"/>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676227"/>
          </a:xfrm>
        </p:spPr>
        <p:txBody>
          <a:bodyPr wrap="square">
            <a:noAutofit/>
          </a:bodyPr>
          <a:lstStyle>
            <a:lvl1pPr>
              <a:lnSpc>
                <a:spcPts val="5400"/>
              </a:lnSpc>
              <a:defRPr sz="5200" kern="0" baseline="0">
                <a:solidFill>
                  <a:schemeClr val="bg1"/>
                </a:solidFill>
              </a:defRPr>
            </a:lvl1pPr>
          </a:lstStyle>
          <a:p>
            <a:r>
              <a:rPr lang="en-GB" noProof="0"/>
              <a:t>Insert outro text</a:t>
            </a:r>
          </a:p>
        </p:txBody>
      </p:sp>
    </p:spTree>
    <p:extLst>
      <p:ext uri="{BB962C8B-B14F-4D97-AF65-F5344CB8AC3E}">
        <p14:creationId xmlns:p14="http://schemas.microsoft.com/office/powerpoint/2010/main" val="119036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utro_Aubergin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6224" y="4722338"/>
            <a:ext cx="1958203" cy="66824"/>
          </a:xfrm>
        </p:spPr>
        <p:txBody>
          <a:bodyPr/>
          <a:lstStyle>
            <a:lvl1pPr>
              <a:defRPr baseline="0">
                <a:solidFill>
                  <a:schemeClr val="tx1"/>
                </a:solidFill>
                <a:latin typeface="Arial" panose="020B0604020202020204" pitchFamily="34" charset="0"/>
                <a:ea typeface="Inter" panose="02000503000000020004" pitchFamily="2" charset="0"/>
              </a:defRPr>
            </a:lvl1pPr>
          </a:lstStyle>
          <a:p>
            <a:fld id="{7C4C942C-4539-45DC-9A85-AB54F568B525}" type="datetime4">
              <a:rPr lang="en-GB" noProof="0" smtClean="0"/>
              <a:t>30 May 2023</a:t>
            </a:fld>
            <a:endParaRPr lang="en-GB" noProof="0"/>
          </a:p>
        </p:txBody>
      </p:sp>
      <p:sp>
        <p:nvSpPr>
          <p:cNvPr id="5" name="Footer Placeholder 4"/>
          <p:cNvSpPr>
            <a:spLocks noGrp="1"/>
          </p:cNvSpPr>
          <p:nvPr>
            <p:ph type="ftr" sz="quarter" idx="11"/>
          </p:nvPr>
        </p:nvSpPr>
        <p:spPr>
          <a:xfrm>
            <a:off x="586224" y="4798729"/>
            <a:ext cx="1958203" cy="68838"/>
          </a:xfrm>
        </p:spPr>
        <p:txBody>
          <a:bodyPr/>
          <a:lstStyle>
            <a:lvl1pPr>
              <a:defRPr baseline="0">
                <a:solidFill>
                  <a:schemeClr val="tx1"/>
                </a:solidFill>
                <a:latin typeface="Arial" panose="020B0604020202020204" pitchFamily="34" charset="0"/>
                <a:ea typeface="Inter" panose="02000503000000020004" pitchFamily="2" charset="0"/>
              </a:defRPr>
            </a:lvl1pPr>
          </a:lstStyle>
          <a:p>
            <a:r>
              <a:rPr lang="en-GB" noProof="0"/>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noProof="0" smtClean="0"/>
              <a:pPr/>
              <a:t>‹#›</a:t>
            </a:fld>
            <a:endParaRPr lang="en-GB" noProof="0"/>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9" name="Rectangle 8">
            <a:extLst>
              <a:ext uri="{FF2B5EF4-FFF2-40B4-BE49-F238E27FC236}">
                <a16:creationId xmlns:a16="http://schemas.microsoft.com/office/drawing/2014/main" id="{73DC7617-8D5F-BFC6-C014-5CB8256D0D30}"/>
              </a:ext>
            </a:extLst>
          </p:cNvPr>
          <p:cNvSpPr/>
          <p:nvPr userDrawn="1"/>
        </p:nvSpPr>
        <p:spPr>
          <a:xfrm>
            <a:off x="398620" y="2281208"/>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Rectangle 11">
            <a:extLst>
              <a:ext uri="{FF2B5EF4-FFF2-40B4-BE49-F238E27FC236}">
                <a16:creationId xmlns:a16="http://schemas.microsoft.com/office/drawing/2014/main" id="{FC1D5A02-BF97-9EB4-C6D1-6F98BB0312F3}"/>
              </a:ext>
            </a:extLst>
          </p:cNvPr>
          <p:cNvSpPr/>
          <p:nvPr userDrawn="1"/>
        </p:nvSpPr>
        <p:spPr>
          <a:xfrm>
            <a:off x="398620" y="1064061"/>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676227"/>
          </a:xfrm>
        </p:spPr>
        <p:txBody>
          <a:bodyPr wrap="square">
            <a:noAutofit/>
          </a:bodyPr>
          <a:lstStyle>
            <a:lvl1pPr>
              <a:lnSpc>
                <a:spcPts val="5400"/>
              </a:lnSpc>
              <a:defRPr sz="5200" kern="0" baseline="0">
                <a:solidFill>
                  <a:schemeClr val="bg1"/>
                </a:solidFill>
              </a:defRPr>
            </a:lvl1pPr>
          </a:lstStyle>
          <a:p>
            <a:r>
              <a:rPr lang="en-GB" noProof="0"/>
              <a:t>Insert outro text</a:t>
            </a:r>
          </a:p>
        </p:txBody>
      </p:sp>
    </p:spTree>
    <p:extLst>
      <p:ext uri="{BB962C8B-B14F-4D97-AF65-F5344CB8AC3E}">
        <p14:creationId xmlns:p14="http://schemas.microsoft.com/office/powerpoint/2010/main" val="199694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utro_Blu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6224" y="4722338"/>
            <a:ext cx="1958203" cy="66824"/>
          </a:xfrm>
        </p:spPr>
        <p:txBody>
          <a:bodyPr/>
          <a:lstStyle>
            <a:lvl1pPr>
              <a:defRPr baseline="0">
                <a:solidFill>
                  <a:schemeClr val="tx1"/>
                </a:solidFill>
                <a:latin typeface="Arial" panose="020B0604020202020204" pitchFamily="34" charset="0"/>
                <a:ea typeface="Inter" panose="02000503000000020004" pitchFamily="2" charset="0"/>
              </a:defRPr>
            </a:lvl1pPr>
          </a:lstStyle>
          <a:p>
            <a:fld id="{56F79BA8-FF20-4525-A381-FC8D363A4E26}" type="datetime4">
              <a:rPr lang="en-GB" noProof="0" smtClean="0"/>
              <a:t>30 May 2023</a:t>
            </a:fld>
            <a:endParaRPr lang="en-GB" noProof="0"/>
          </a:p>
        </p:txBody>
      </p:sp>
      <p:sp>
        <p:nvSpPr>
          <p:cNvPr id="5" name="Footer Placeholder 4"/>
          <p:cNvSpPr>
            <a:spLocks noGrp="1"/>
          </p:cNvSpPr>
          <p:nvPr>
            <p:ph type="ftr" sz="quarter" idx="11"/>
          </p:nvPr>
        </p:nvSpPr>
        <p:spPr>
          <a:xfrm>
            <a:off x="586224" y="4798729"/>
            <a:ext cx="1958203" cy="68838"/>
          </a:xfrm>
        </p:spPr>
        <p:txBody>
          <a:bodyPr/>
          <a:lstStyle>
            <a:lvl1pPr>
              <a:defRPr baseline="0">
                <a:solidFill>
                  <a:schemeClr val="tx1"/>
                </a:solidFill>
                <a:latin typeface="Arial" panose="020B0604020202020204" pitchFamily="34" charset="0"/>
                <a:ea typeface="Inter" panose="02000503000000020004" pitchFamily="2" charset="0"/>
              </a:defRPr>
            </a:lvl1pPr>
          </a:lstStyle>
          <a:p>
            <a:r>
              <a:rPr lang="en-GB" noProof="0"/>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noProof="0" smtClean="0"/>
              <a:pPr/>
              <a:t>‹#›</a:t>
            </a:fld>
            <a:endParaRPr lang="en-GB" noProof="0"/>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9" name="Rectangle 8">
            <a:extLst>
              <a:ext uri="{FF2B5EF4-FFF2-40B4-BE49-F238E27FC236}">
                <a16:creationId xmlns:a16="http://schemas.microsoft.com/office/drawing/2014/main" id="{73DC7617-8D5F-BFC6-C014-5CB8256D0D30}"/>
              </a:ext>
            </a:extLst>
          </p:cNvPr>
          <p:cNvSpPr/>
          <p:nvPr userDrawn="1"/>
        </p:nvSpPr>
        <p:spPr>
          <a:xfrm>
            <a:off x="398620" y="2281208"/>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Rectangle 11">
            <a:extLst>
              <a:ext uri="{FF2B5EF4-FFF2-40B4-BE49-F238E27FC236}">
                <a16:creationId xmlns:a16="http://schemas.microsoft.com/office/drawing/2014/main" id="{FC1D5A02-BF97-9EB4-C6D1-6F98BB0312F3}"/>
              </a:ext>
            </a:extLst>
          </p:cNvPr>
          <p:cNvSpPr/>
          <p:nvPr userDrawn="1"/>
        </p:nvSpPr>
        <p:spPr>
          <a:xfrm>
            <a:off x="398620" y="1064061"/>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676227"/>
          </a:xfrm>
        </p:spPr>
        <p:txBody>
          <a:bodyPr wrap="square">
            <a:noAutofit/>
          </a:bodyPr>
          <a:lstStyle>
            <a:lvl1pPr>
              <a:lnSpc>
                <a:spcPts val="5400"/>
              </a:lnSpc>
              <a:defRPr sz="5200" kern="0" baseline="0">
                <a:solidFill>
                  <a:schemeClr val="bg1"/>
                </a:solidFill>
              </a:defRPr>
            </a:lvl1pPr>
          </a:lstStyle>
          <a:p>
            <a:r>
              <a:rPr lang="en-GB" noProof="0"/>
              <a:t>Insert outro text</a:t>
            </a:r>
          </a:p>
        </p:txBody>
      </p:sp>
    </p:spTree>
    <p:extLst>
      <p:ext uri="{BB962C8B-B14F-4D97-AF65-F5344CB8AC3E}">
        <p14:creationId xmlns:p14="http://schemas.microsoft.com/office/powerpoint/2010/main" val="348306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utro_Green">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6224" y="4722338"/>
            <a:ext cx="1958203" cy="66824"/>
          </a:xfrm>
        </p:spPr>
        <p:txBody>
          <a:bodyPr/>
          <a:lstStyle>
            <a:lvl1pPr>
              <a:defRPr baseline="0">
                <a:solidFill>
                  <a:schemeClr val="tx1"/>
                </a:solidFill>
                <a:latin typeface="Arial" panose="020B0604020202020204" pitchFamily="34" charset="0"/>
                <a:ea typeface="Inter" panose="02000503000000020004" pitchFamily="2" charset="0"/>
              </a:defRPr>
            </a:lvl1pPr>
          </a:lstStyle>
          <a:p>
            <a:fld id="{1316D561-22FC-46B7-A93D-B03C265DD0A5}" type="datetime4">
              <a:rPr lang="en-GB" noProof="0" smtClean="0"/>
              <a:t>30 May 2023</a:t>
            </a:fld>
            <a:endParaRPr lang="en-GB" noProof="0"/>
          </a:p>
        </p:txBody>
      </p:sp>
      <p:sp>
        <p:nvSpPr>
          <p:cNvPr id="5" name="Footer Placeholder 4"/>
          <p:cNvSpPr>
            <a:spLocks noGrp="1"/>
          </p:cNvSpPr>
          <p:nvPr>
            <p:ph type="ftr" sz="quarter" idx="11"/>
          </p:nvPr>
        </p:nvSpPr>
        <p:spPr>
          <a:xfrm>
            <a:off x="586224" y="4798729"/>
            <a:ext cx="1958203" cy="68838"/>
          </a:xfrm>
        </p:spPr>
        <p:txBody>
          <a:bodyPr/>
          <a:lstStyle>
            <a:lvl1pPr>
              <a:defRPr baseline="0">
                <a:solidFill>
                  <a:schemeClr val="tx1"/>
                </a:solidFill>
                <a:latin typeface="Arial" panose="020B0604020202020204" pitchFamily="34" charset="0"/>
                <a:ea typeface="Inter" panose="02000503000000020004" pitchFamily="2" charset="0"/>
              </a:defRPr>
            </a:lvl1pPr>
          </a:lstStyle>
          <a:p>
            <a:r>
              <a:rPr lang="en-GB" noProof="0"/>
              <a:t>COWI PPT Master Layout</a:t>
            </a:r>
          </a:p>
        </p:txBody>
      </p:sp>
      <p:sp>
        <p:nvSpPr>
          <p:cNvPr id="6" name="Slide Number Placeholder 5"/>
          <p:cNvSpPr>
            <a:spLocks noGrp="1"/>
          </p:cNvSpPr>
          <p:nvPr>
            <p:ph type="sldNum" sz="quarter" idx="12"/>
          </p:nvPr>
        </p:nvSpPr>
        <p:spPr>
          <a:xfrm>
            <a:off x="130774" y="4603009"/>
            <a:ext cx="408316" cy="379563"/>
          </a:xfrm>
        </p:spPr>
        <p:txBody>
          <a:bodyPr/>
          <a:lstStyle>
            <a:lvl1pPr>
              <a:defRPr baseline="0">
                <a:solidFill>
                  <a:schemeClr val="tx1"/>
                </a:solidFill>
                <a:latin typeface="Inter Light" panose="02000503000000020004" pitchFamily="2" charset="0"/>
                <a:ea typeface="Inter Light" panose="02000503000000020004" pitchFamily="2" charset="0"/>
              </a:defRPr>
            </a:lvl1pPr>
          </a:lstStyle>
          <a:p>
            <a:fld id="{59EDCC4F-61B3-445B-AC6F-14CA4635A88D}" type="slidenum">
              <a:rPr lang="en-GB" noProof="0" smtClean="0"/>
              <a:pPr/>
              <a:t>‹#›</a:t>
            </a:fld>
            <a:endParaRPr lang="en-GB" noProof="0"/>
          </a:p>
        </p:txBody>
      </p:sp>
      <p:sp>
        <p:nvSpPr>
          <p:cNvPr id="7" name="Rectangle 6">
            <a:extLst>
              <a:ext uri="{FF2B5EF4-FFF2-40B4-BE49-F238E27FC236}">
                <a16:creationId xmlns:a16="http://schemas.microsoft.com/office/drawing/2014/main" id="{6183C34B-9EC8-035C-3ED3-EE2049C4CCC6}"/>
              </a:ext>
            </a:extLst>
          </p:cNvPr>
          <p:cNvSpPr/>
          <p:nvPr userDrawn="1"/>
        </p:nvSpPr>
        <p:spPr>
          <a:xfrm>
            <a:off x="0" y="1"/>
            <a:ext cx="9144000" cy="4481802"/>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9" name="Rectangle 8">
            <a:extLst>
              <a:ext uri="{FF2B5EF4-FFF2-40B4-BE49-F238E27FC236}">
                <a16:creationId xmlns:a16="http://schemas.microsoft.com/office/drawing/2014/main" id="{73DC7617-8D5F-BFC6-C014-5CB8256D0D30}"/>
              </a:ext>
            </a:extLst>
          </p:cNvPr>
          <p:cNvSpPr/>
          <p:nvPr userDrawn="1"/>
        </p:nvSpPr>
        <p:spPr>
          <a:xfrm>
            <a:off x="398620" y="2281208"/>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12" name="Rectangle 11">
            <a:extLst>
              <a:ext uri="{FF2B5EF4-FFF2-40B4-BE49-F238E27FC236}">
                <a16:creationId xmlns:a16="http://schemas.microsoft.com/office/drawing/2014/main" id="{FC1D5A02-BF97-9EB4-C6D1-6F98BB0312F3}"/>
              </a:ext>
            </a:extLst>
          </p:cNvPr>
          <p:cNvSpPr/>
          <p:nvPr userDrawn="1"/>
        </p:nvSpPr>
        <p:spPr>
          <a:xfrm>
            <a:off x="398620" y="1064061"/>
            <a:ext cx="2302669" cy="17231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8" name="Title 7">
            <a:extLst>
              <a:ext uri="{FF2B5EF4-FFF2-40B4-BE49-F238E27FC236}">
                <a16:creationId xmlns:a16="http://schemas.microsoft.com/office/drawing/2014/main" id="{1813508F-7671-6B2D-F84F-E515EB6AFA80}"/>
              </a:ext>
            </a:extLst>
          </p:cNvPr>
          <p:cNvSpPr>
            <a:spLocks noGrp="1"/>
          </p:cNvSpPr>
          <p:nvPr>
            <p:ph type="title" hasCustomPrompt="1"/>
          </p:nvPr>
        </p:nvSpPr>
        <p:spPr>
          <a:xfrm>
            <a:off x="374107" y="1420394"/>
            <a:ext cx="5423443" cy="676227"/>
          </a:xfrm>
        </p:spPr>
        <p:txBody>
          <a:bodyPr wrap="square">
            <a:noAutofit/>
          </a:bodyPr>
          <a:lstStyle>
            <a:lvl1pPr>
              <a:lnSpc>
                <a:spcPts val="5400"/>
              </a:lnSpc>
              <a:defRPr sz="5200" kern="0" baseline="0">
                <a:solidFill>
                  <a:schemeClr val="bg1"/>
                </a:solidFill>
              </a:defRPr>
            </a:lvl1pPr>
          </a:lstStyle>
          <a:p>
            <a:r>
              <a:rPr lang="en-GB" noProof="0"/>
              <a:t>Insert outro text </a:t>
            </a:r>
          </a:p>
        </p:txBody>
      </p:sp>
    </p:spTree>
    <p:extLst>
      <p:ext uri="{BB962C8B-B14F-4D97-AF65-F5344CB8AC3E}">
        <p14:creationId xmlns:p14="http://schemas.microsoft.com/office/powerpoint/2010/main" val="149415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_divider_Picture_1 li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455E7F3-1965-4C52-685A-5AAEB5F08340}"/>
              </a:ext>
            </a:extLst>
          </p:cNvPr>
          <p:cNvGraphicFramePr>
            <a:graphicFrameLocks noChangeAspect="1"/>
          </p:cNvGraphicFramePr>
          <p:nvPr userDrawn="1">
            <p:custDataLst>
              <p:tags r:id="rId1"/>
            </p:custDataLst>
            <p:extLst>
              <p:ext uri="{D42A27DB-BD31-4B8C-83A1-F6EECF244321}">
                <p14:modId xmlns:p14="http://schemas.microsoft.com/office/powerpoint/2010/main" val="40273128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3455E7F3-1965-4C52-685A-5AAEB5F083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6">
            <a:extLst>
              <a:ext uri="{FF2B5EF4-FFF2-40B4-BE49-F238E27FC236}">
                <a16:creationId xmlns:a16="http://schemas.microsoft.com/office/drawing/2014/main" id="{BDF965B6-7753-4050-B09D-F07F8521FC32}"/>
              </a:ext>
            </a:extLst>
          </p:cNvPr>
          <p:cNvSpPr>
            <a:spLocks noGrp="1"/>
          </p:cNvSpPr>
          <p:nvPr>
            <p:ph type="pic" sz="quarter" idx="21" hasCustomPrompt="1"/>
          </p:nvPr>
        </p:nvSpPr>
        <p:spPr>
          <a:xfrm>
            <a:off x="0" y="0"/>
            <a:ext cx="9144000" cy="4479925"/>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12" name="Picture Placeholder 6">
            <a:extLst>
              <a:ext uri="{FF2B5EF4-FFF2-40B4-BE49-F238E27FC236}">
                <a16:creationId xmlns:a16="http://schemas.microsoft.com/office/drawing/2014/main" id="{2AD46F85-1576-258F-D37A-2B1211BB9031}"/>
              </a:ext>
            </a:extLst>
          </p:cNvPr>
          <p:cNvSpPr>
            <a:spLocks noGrp="1"/>
          </p:cNvSpPr>
          <p:nvPr>
            <p:ph type="pic" sz="quarter" idx="28" hasCustomPrompt="1"/>
          </p:nvPr>
        </p:nvSpPr>
        <p:spPr>
          <a:xfrm>
            <a:off x="399941" y="469900"/>
            <a:ext cx="2338388" cy="135412"/>
          </a:xfrm>
          <a:solidFill>
            <a:schemeClr val="bg1"/>
          </a:solidFill>
        </p:spPr>
        <p:txBody>
          <a:bodyPr>
            <a:normAutofit/>
          </a:bodyPr>
          <a:lstStyle>
            <a:lvl1pPr rtl="0">
              <a:defRPr sz="100"/>
            </a:lvl1pPr>
          </a:lstStyle>
          <a:p>
            <a:r>
              <a:rPr lang="en-GB" noProof="0"/>
              <a:t> </a:t>
            </a:r>
          </a:p>
        </p:txBody>
      </p:sp>
      <p:sp>
        <p:nvSpPr>
          <p:cNvPr id="13" name="Picture Placeholder 6">
            <a:extLst>
              <a:ext uri="{FF2B5EF4-FFF2-40B4-BE49-F238E27FC236}">
                <a16:creationId xmlns:a16="http://schemas.microsoft.com/office/drawing/2014/main" id="{0492844F-CCD8-01B6-896E-66BB4A293545}"/>
              </a:ext>
            </a:extLst>
          </p:cNvPr>
          <p:cNvSpPr>
            <a:spLocks noGrp="1"/>
          </p:cNvSpPr>
          <p:nvPr>
            <p:ph type="pic" sz="quarter" idx="29" hasCustomPrompt="1"/>
          </p:nvPr>
        </p:nvSpPr>
        <p:spPr>
          <a:xfrm>
            <a:off x="399941" y="1615327"/>
            <a:ext cx="2338388" cy="135412"/>
          </a:xfrm>
          <a:solidFill>
            <a:schemeClr val="bg1"/>
          </a:solidFill>
        </p:spPr>
        <p:txBody>
          <a:bodyPr>
            <a:normAutofit/>
          </a:bodyPr>
          <a:lstStyle>
            <a:lvl1pPr rtl="0">
              <a:defRPr sz="100"/>
            </a:lvl1pPr>
          </a:lstStyle>
          <a:p>
            <a:r>
              <a:rPr lang="en-GB" noProof="0"/>
              <a:t> </a:t>
            </a: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0050" y="3100388"/>
            <a:ext cx="2644775" cy="215444"/>
          </a:xfrm>
        </p:spPr>
        <p:txBody>
          <a:bodyPr>
            <a:spAutoFit/>
          </a:bodyPr>
          <a:lstStyle>
            <a:lvl1pPr marL="0" indent="0" rtl="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799F4F2C-72C7-4831-A40C-EAAC995244FC}" type="datetime4">
              <a:rPr lang="en-GB" smtClean="0"/>
              <a:t>30 May 2023</a:t>
            </a:fld>
            <a:endParaRPr lang="en-GB"/>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4" name="Title 1">
            <a:extLst>
              <a:ext uri="{FF2B5EF4-FFF2-40B4-BE49-F238E27FC236}">
                <a16:creationId xmlns:a16="http://schemas.microsoft.com/office/drawing/2014/main" id="{C7126926-5847-B6C6-D4F5-50006ADEDFB5}"/>
              </a:ext>
            </a:extLst>
          </p:cNvPr>
          <p:cNvSpPr>
            <a:spLocks noGrp="1"/>
          </p:cNvSpPr>
          <p:nvPr>
            <p:ph type="title" hasCustomPrompt="1"/>
          </p:nvPr>
        </p:nvSpPr>
        <p:spPr>
          <a:xfrm>
            <a:off x="377189" y="847725"/>
            <a:ext cx="6144723" cy="626257"/>
          </a:xfrm>
        </p:spPr>
        <p:txBody>
          <a:bodyPr vert="horz" wrap="square">
            <a:no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95031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ver_divider_2 lines_Aubergin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58E6E6A4-F4CB-4469-A179-E1C8D539D4DF}"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1" y="847725"/>
            <a:ext cx="5999386"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grpSp>
        <p:nvGrpSpPr>
          <p:cNvPr id="3" name="Group 2">
            <a:extLst>
              <a:ext uri="{FF2B5EF4-FFF2-40B4-BE49-F238E27FC236}">
                <a16:creationId xmlns:a16="http://schemas.microsoft.com/office/drawing/2014/main" id="{A8E3FD12-8C6C-0E87-173E-18F68080E666}"/>
              </a:ext>
            </a:extLst>
          </p:cNvPr>
          <p:cNvGrpSpPr/>
          <p:nvPr userDrawn="1"/>
        </p:nvGrpSpPr>
        <p:grpSpPr>
          <a:xfrm>
            <a:off x="399941" y="473911"/>
            <a:ext cx="2099419" cy="1883775"/>
            <a:chOff x="399941" y="473911"/>
            <a:chExt cx="2338388" cy="1883775"/>
          </a:xfrm>
        </p:grpSpPr>
        <p:sp>
          <p:nvSpPr>
            <p:cNvPr id="5" name="Rectangle 4">
              <a:extLst>
                <a:ext uri="{FF2B5EF4-FFF2-40B4-BE49-F238E27FC236}">
                  <a16:creationId xmlns:a16="http://schemas.microsoft.com/office/drawing/2014/main" id="{FFE5806E-CC5E-33E4-059E-C343DB5EBD3D}"/>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6" name="Rectangle 5">
              <a:extLst>
                <a:ext uri="{FF2B5EF4-FFF2-40B4-BE49-F238E27FC236}">
                  <a16:creationId xmlns:a16="http://schemas.microsoft.com/office/drawing/2014/main" id="{F8D6DED1-2546-C86E-224E-3E50D9FF6F9E}"/>
                </a:ext>
              </a:extLst>
            </p:cNvPr>
            <p:cNvSpPr/>
            <p:nvPr userDrawn="1"/>
          </p:nvSpPr>
          <p:spPr>
            <a:xfrm>
              <a:off x="399941" y="221957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Tree>
    <p:extLst>
      <p:ext uri="{BB962C8B-B14F-4D97-AF65-F5344CB8AC3E}">
        <p14:creationId xmlns:p14="http://schemas.microsoft.com/office/powerpoint/2010/main" val="288074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_divider_Picture_2 lines">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93C87C2-63A8-730E-B64D-17980164E042}"/>
              </a:ext>
            </a:extLst>
          </p:cNvPr>
          <p:cNvGraphicFramePr>
            <a:graphicFrameLocks noChangeAspect="1"/>
          </p:cNvGraphicFramePr>
          <p:nvPr userDrawn="1">
            <p:custDataLst>
              <p:tags r:id="rId1"/>
            </p:custDataLst>
            <p:extLst>
              <p:ext uri="{D42A27DB-BD31-4B8C-83A1-F6EECF244321}">
                <p14:modId xmlns:p14="http://schemas.microsoft.com/office/powerpoint/2010/main" val="2613735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a:extLst>
                          <a:ext uri="{FF2B5EF4-FFF2-40B4-BE49-F238E27FC236}">
                            <a16:creationId xmlns:a16="http://schemas.microsoft.com/office/drawing/2014/main" id="{393C87C2-63A8-730E-B64D-17980164E0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6">
            <a:extLst>
              <a:ext uri="{FF2B5EF4-FFF2-40B4-BE49-F238E27FC236}">
                <a16:creationId xmlns:a16="http://schemas.microsoft.com/office/drawing/2014/main" id="{BDF965B6-7753-4050-B09D-F07F8521FC32}"/>
              </a:ext>
            </a:extLst>
          </p:cNvPr>
          <p:cNvSpPr>
            <a:spLocks noGrp="1"/>
          </p:cNvSpPr>
          <p:nvPr>
            <p:ph type="pic" sz="quarter" idx="21" hasCustomPrompt="1"/>
          </p:nvPr>
        </p:nvSpPr>
        <p:spPr>
          <a:xfrm>
            <a:off x="0" y="0"/>
            <a:ext cx="9144000" cy="4479925"/>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11" name="Picture Placeholder 6">
            <a:extLst>
              <a:ext uri="{FF2B5EF4-FFF2-40B4-BE49-F238E27FC236}">
                <a16:creationId xmlns:a16="http://schemas.microsoft.com/office/drawing/2014/main" id="{0F2E802B-EDB6-8B50-D1E5-2C8E591E5EDC}"/>
              </a:ext>
            </a:extLst>
          </p:cNvPr>
          <p:cNvSpPr>
            <a:spLocks noGrp="1"/>
          </p:cNvSpPr>
          <p:nvPr>
            <p:ph type="pic" sz="quarter" idx="28" hasCustomPrompt="1"/>
          </p:nvPr>
        </p:nvSpPr>
        <p:spPr>
          <a:xfrm>
            <a:off x="403751" y="469900"/>
            <a:ext cx="2338388" cy="135412"/>
          </a:xfrm>
          <a:solidFill>
            <a:schemeClr val="bg1"/>
          </a:solidFill>
        </p:spPr>
        <p:txBody>
          <a:bodyPr>
            <a:normAutofit/>
          </a:bodyPr>
          <a:lstStyle>
            <a:lvl1pPr rtl="0">
              <a:defRPr sz="100"/>
            </a:lvl1pPr>
          </a:lstStyle>
          <a:p>
            <a:r>
              <a:rPr lang="en-GB" noProof="0"/>
              <a:t> </a:t>
            </a: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rtl="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5E2572C3-5C3D-46D8-9BE3-8378512815ED}" type="datetime4">
              <a:rPr lang="en-GB" smtClean="0"/>
              <a:t>30 May 2023</a:t>
            </a:fld>
            <a:endParaRPr lang="en-GB"/>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4" name="Picture Placeholder 6">
            <a:extLst>
              <a:ext uri="{FF2B5EF4-FFF2-40B4-BE49-F238E27FC236}">
                <a16:creationId xmlns:a16="http://schemas.microsoft.com/office/drawing/2014/main" id="{3DBC731B-D085-EC7F-9E22-9EE1B44192E0}"/>
              </a:ext>
            </a:extLst>
          </p:cNvPr>
          <p:cNvSpPr>
            <a:spLocks noGrp="1"/>
          </p:cNvSpPr>
          <p:nvPr>
            <p:ph type="pic" sz="quarter" idx="29" hasCustomPrompt="1"/>
          </p:nvPr>
        </p:nvSpPr>
        <p:spPr>
          <a:xfrm>
            <a:off x="399941" y="2214977"/>
            <a:ext cx="2338388" cy="135412"/>
          </a:xfrm>
          <a:solidFill>
            <a:schemeClr val="bg1"/>
          </a:solidFill>
        </p:spPr>
        <p:txBody>
          <a:bodyPr>
            <a:normAutofit/>
          </a:bodyPr>
          <a:lstStyle>
            <a:lvl1pPr rtl="0">
              <a:defRPr sz="100"/>
            </a:lvl1pPr>
          </a:lstStyle>
          <a:p>
            <a:r>
              <a:rPr lang="en-GB" noProof="0"/>
              <a:t> </a:t>
            </a:r>
          </a:p>
        </p:txBody>
      </p:sp>
      <p:sp>
        <p:nvSpPr>
          <p:cNvPr id="2" name="Title 1">
            <a:extLst>
              <a:ext uri="{FF2B5EF4-FFF2-40B4-BE49-F238E27FC236}">
                <a16:creationId xmlns:a16="http://schemas.microsoft.com/office/drawing/2014/main" id="{D7223A34-96A7-83FA-BCA2-5A97246EAE11}"/>
              </a:ext>
            </a:extLst>
          </p:cNvPr>
          <p:cNvSpPr>
            <a:spLocks noGrp="1"/>
          </p:cNvSpPr>
          <p:nvPr>
            <p:ph type="title" hasCustomPrompt="1"/>
          </p:nvPr>
        </p:nvSpPr>
        <p:spPr>
          <a:xfrm>
            <a:off x="377190" y="847725"/>
            <a:ext cx="6084165" cy="1236652"/>
          </a:xfrm>
        </p:spPr>
        <p:txBody>
          <a:bodyPr vert="horz" wrap="square">
            <a:norm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420996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_divider_1 line_Orang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FA66892-5ABE-DF55-92E6-C4B7B89564E5}"/>
              </a:ext>
            </a:extLst>
          </p:cNvPr>
          <p:cNvGraphicFramePr>
            <a:graphicFrameLocks noChangeAspect="1"/>
          </p:cNvGraphicFramePr>
          <p:nvPr userDrawn="1">
            <p:custDataLst>
              <p:tags r:id="rId1"/>
            </p:custDataLst>
            <p:extLst>
              <p:ext uri="{D42A27DB-BD31-4B8C-83A1-F6EECF244321}">
                <p14:modId xmlns:p14="http://schemas.microsoft.com/office/powerpoint/2010/main" val="553536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5" name="Object 4" hidden="1">
                        <a:extLst>
                          <a:ext uri="{FF2B5EF4-FFF2-40B4-BE49-F238E27FC236}">
                            <a16:creationId xmlns:a16="http://schemas.microsoft.com/office/drawing/2014/main" id="{5FA66892-5ABE-DF55-92E6-C4B7B89564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rtl="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1210E82D-C8F9-45AA-B3DB-A38F2E3E4AAF}" type="datetime4">
              <a:rPr lang="en-GB" smtClean="0"/>
              <a:t>30 May 2023</a:t>
            </a:fld>
            <a:endParaRPr lang="en-GB"/>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vert="horz" wrap="square">
            <a:no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49503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_divider_2 lines_Orang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28EBEF-E0CA-941B-3F28-A1C9CE98BF21}"/>
              </a:ext>
            </a:extLst>
          </p:cNvPr>
          <p:cNvGraphicFramePr>
            <a:graphicFrameLocks noChangeAspect="1"/>
          </p:cNvGraphicFramePr>
          <p:nvPr userDrawn="1">
            <p:custDataLst>
              <p:tags r:id="rId1"/>
            </p:custDataLst>
            <p:extLst>
              <p:ext uri="{D42A27DB-BD31-4B8C-83A1-F6EECF244321}">
                <p14:modId xmlns:p14="http://schemas.microsoft.com/office/powerpoint/2010/main" val="743171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a:extLst>
                          <a:ext uri="{FF2B5EF4-FFF2-40B4-BE49-F238E27FC236}">
                            <a16:creationId xmlns:a16="http://schemas.microsoft.com/office/drawing/2014/main" id="{4228EBEF-E0CA-941B-3F28-A1C9CE98BF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rtl="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39FAFE88-EC58-4F93-BAAA-E18B1C2F787A}" type="datetime4">
              <a:rPr lang="en-GB" smtClean="0"/>
              <a:t>30 May 2023</a:t>
            </a:fld>
            <a:endParaRPr lang="en-GB"/>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1957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1" y="847725"/>
            <a:ext cx="5999386" cy="1236652"/>
          </a:xfrm>
        </p:spPr>
        <p:txBody>
          <a:bodyPr vert="horz" wrap="square">
            <a:norm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84012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_divider_1 line_Green">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2572D77-0D16-2A53-2729-C307F7C468B2}"/>
              </a:ext>
            </a:extLst>
          </p:cNvPr>
          <p:cNvGraphicFramePr>
            <a:graphicFrameLocks noChangeAspect="1"/>
          </p:cNvGraphicFramePr>
          <p:nvPr userDrawn="1">
            <p:custDataLst>
              <p:tags r:id="rId1"/>
            </p:custDataLst>
            <p:extLst>
              <p:ext uri="{D42A27DB-BD31-4B8C-83A1-F6EECF244321}">
                <p14:modId xmlns:p14="http://schemas.microsoft.com/office/powerpoint/2010/main" val="2116700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5" name="Object 4" hidden="1">
                        <a:extLst>
                          <a:ext uri="{FF2B5EF4-FFF2-40B4-BE49-F238E27FC236}">
                            <a16:creationId xmlns:a16="http://schemas.microsoft.com/office/drawing/2014/main" id="{12572D77-0D16-2A53-2729-C307F7C468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rtl="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6279B510-609A-45AF-AFFC-409172A2364D}" type="datetime4">
              <a:rPr lang="en-GB" smtClean="0"/>
              <a:t>30 May 2023</a:t>
            </a:fld>
            <a:endParaRPr lang="en-GB"/>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vert="horz" wrap="square">
            <a:no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426580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_divider_2 lines_Gree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2D0013B-28B4-E64B-1621-59B6582616DA}"/>
              </a:ext>
            </a:extLst>
          </p:cNvPr>
          <p:cNvGraphicFramePr>
            <a:graphicFrameLocks noChangeAspect="1"/>
          </p:cNvGraphicFramePr>
          <p:nvPr userDrawn="1">
            <p:custDataLst>
              <p:tags r:id="rId1"/>
            </p:custDataLst>
            <p:extLst>
              <p:ext uri="{D42A27DB-BD31-4B8C-83A1-F6EECF244321}">
                <p14:modId xmlns:p14="http://schemas.microsoft.com/office/powerpoint/2010/main" val="2678937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a:extLst>
                          <a:ext uri="{FF2B5EF4-FFF2-40B4-BE49-F238E27FC236}">
                            <a16:creationId xmlns:a16="http://schemas.microsoft.com/office/drawing/2014/main" id="{02D0013B-28B4-E64B-1621-59B6582616D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rtl="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6F877A82-D589-481F-8356-24E610C8BCDC}" type="datetime4">
              <a:rPr lang="en-GB" smtClean="0"/>
              <a:t>30 May 2023</a:t>
            </a:fld>
            <a:endParaRPr lang="en-GB"/>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1957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1" y="847725"/>
            <a:ext cx="5999386" cy="1236652"/>
          </a:xfrm>
        </p:spPr>
        <p:txBody>
          <a:bodyPr vert="horz" wrap="square">
            <a:norm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392779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_divider_1 line_Aubergin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FE80516-80F9-E99C-6663-5441C013417D}"/>
              </a:ext>
            </a:extLst>
          </p:cNvPr>
          <p:cNvGraphicFramePr>
            <a:graphicFrameLocks noChangeAspect="1"/>
          </p:cNvGraphicFramePr>
          <p:nvPr userDrawn="1">
            <p:custDataLst>
              <p:tags r:id="rId1"/>
            </p:custDataLst>
            <p:extLst>
              <p:ext uri="{D42A27DB-BD31-4B8C-83A1-F6EECF244321}">
                <p14:modId xmlns:p14="http://schemas.microsoft.com/office/powerpoint/2010/main" val="1124027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5" name="Object 4" hidden="1">
                        <a:extLst>
                          <a:ext uri="{FF2B5EF4-FFF2-40B4-BE49-F238E27FC236}">
                            <a16:creationId xmlns:a16="http://schemas.microsoft.com/office/drawing/2014/main" id="{BFE80516-80F9-E99C-6663-5441C01341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rtl="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49A01DF3-6D97-434C-AC70-E62B44974E9C}" type="datetime4">
              <a:rPr lang="en-GB" smtClean="0"/>
              <a:t>30 May 2023</a:t>
            </a:fld>
            <a:endParaRPr lang="en-GB"/>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vert="horz" wrap="square">
            <a:no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156430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_divider_2 lines_Aubergin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EC5E435-F23A-89E4-73EC-893C14946530}"/>
              </a:ext>
            </a:extLst>
          </p:cNvPr>
          <p:cNvGraphicFramePr>
            <a:graphicFrameLocks noChangeAspect="1"/>
          </p:cNvGraphicFramePr>
          <p:nvPr userDrawn="1">
            <p:custDataLst>
              <p:tags r:id="rId1"/>
            </p:custDataLst>
            <p:extLst>
              <p:ext uri="{D42A27DB-BD31-4B8C-83A1-F6EECF244321}">
                <p14:modId xmlns:p14="http://schemas.microsoft.com/office/powerpoint/2010/main" val="4042404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a:extLst>
                          <a:ext uri="{FF2B5EF4-FFF2-40B4-BE49-F238E27FC236}">
                            <a16:creationId xmlns:a16="http://schemas.microsoft.com/office/drawing/2014/main" id="{2EC5E435-F23A-89E4-73EC-893C149465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rtl="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AE2482AC-C067-4574-A47A-427947A564A9}" type="datetime4">
              <a:rPr lang="en-GB" smtClean="0"/>
              <a:t>30 May 2023</a:t>
            </a:fld>
            <a:endParaRPr lang="en-GB"/>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1957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1" y="847725"/>
            <a:ext cx="5999386" cy="1236652"/>
          </a:xfrm>
        </p:spPr>
        <p:txBody>
          <a:bodyPr vert="horz" wrap="square">
            <a:norm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295841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_divider_1 line_Blu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F159750-0094-1B55-8406-93902AE04469}"/>
              </a:ext>
            </a:extLst>
          </p:cNvPr>
          <p:cNvGraphicFramePr>
            <a:graphicFrameLocks noChangeAspect="1"/>
          </p:cNvGraphicFramePr>
          <p:nvPr userDrawn="1">
            <p:custDataLst>
              <p:tags r:id="rId1"/>
            </p:custDataLst>
            <p:extLst>
              <p:ext uri="{D42A27DB-BD31-4B8C-83A1-F6EECF244321}">
                <p14:modId xmlns:p14="http://schemas.microsoft.com/office/powerpoint/2010/main" val="1561364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5" name="Object 4" hidden="1">
                        <a:extLst>
                          <a:ext uri="{FF2B5EF4-FFF2-40B4-BE49-F238E27FC236}">
                            <a16:creationId xmlns:a16="http://schemas.microsoft.com/office/drawing/2014/main" id="{DF159750-0094-1B55-8406-93902AE044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rtl="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D7C7DD62-07A7-4D7D-AED1-F674B3D10A2D}" type="datetime4">
              <a:rPr lang="en-GB" smtClean="0"/>
              <a:t>30 May 2023</a:t>
            </a:fld>
            <a:endParaRPr lang="en-GB"/>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vert="horz" wrap="square">
            <a:no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298460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_divider_2 lines_Blue">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B42720B-285F-6B79-60CB-C869828ADD8D}"/>
              </a:ext>
            </a:extLst>
          </p:cNvPr>
          <p:cNvGraphicFramePr>
            <a:graphicFrameLocks noChangeAspect="1"/>
          </p:cNvGraphicFramePr>
          <p:nvPr userDrawn="1">
            <p:custDataLst>
              <p:tags r:id="rId1"/>
            </p:custDataLst>
            <p:extLst>
              <p:ext uri="{D42A27DB-BD31-4B8C-83A1-F6EECF244321}">
                <p14:modId xmlns:p14="http://schemas.microsoft.com/office/powerpoint/2010/main" val="3551928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a:extLst>
                          <a:ext uri="{FF2B5EF4-FFF2-40B4-BE49-F238E27FC236}">
                            <a16:creationId xmlns:a16="http://schemas.microsoft.com/office/drawing/2014/main" id="{6B42720B-285F-6B79-60CB-C869828ADD8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A7D918C0-DF0A-2D69-2198-679028E6020B}"/>
              </a:ext>
            </a:extLst>
          </p:cNvPr>
          <p:cNvSpPr/>
          <p:nvPr userDrawn="1"/>
        </p:nvSpPr>
        <p:spPr>
          <a:xfrm>
            <a:off x="0" y="0"/>
            <a:ext cx="9144000"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rtl="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D1A05FD5-186F-4D43-9FE6-02B6E3BDF535}" type="datetime4">
              <a:rPr lang="en-GB" smtClean="0"/>
              <a:t>30 May 2023</a:t>
            </a:fld>
            <a:endParaRPr lang="en-GB"/>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4" name="Rectangle 13">
            <a:extLst>
              <a:ext uri="{FF2B5EF4-FFF2-40B4-BE49-F238E27FC236}">
                <a16:creationId xmlns:a16="http://schemas.microsoft.com/office/drawing/2014/main" id="{7AFFB8AD-9555-B3C3-053C-1C3115D927C6}"/>
              </a:ext>
            </a:extLst>
          </p:cNvPr>
          <p:cNvSpPr/>
          <p:nvPr userDrawn="1"/>
        </p:nvSpPr>
        <p:spPr>
          <a:xfrm>
            <a:off x="39994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 name="Rectangle 1">
            <a:extLst>
              <a:ext uri="{FF2B5EF4-FFF2-40B4-BE49-F238E27FC236}">
                <a16:creationId xmlns:a16="http://schemas.microsoft.com/office/drawing/2014/main" id="{3EC1056C-DB7B-D908-58E5-D2C15A031A1B}"/>
              </a:ext>
            </a:extLst>
          </p:cNvPr>
          <p:cNvSpPr/>
          <p:nvPr userDrawn="1"/>
        </p:nvSpPr>
        <p:spPr>
          <a:xfrm>
            <a:off x="399941" y="221957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4" name="Title 1">
            <a:extLst>
              <a:ext uri="{FF2B5EF4-FFF2-40B4-BE49-F238E27FC236}">
                <a16:creationId xmlns:a16="http://schemas.microsoft.com/office/drawing/2014/main" id="{18EA2564-08A1-CC3F-7D0F-A875759A682C}"/>
              </a:ext>
            </a:extLst>
          </p:cNvPr>
          <p:cNvSpPr>
            <a:spLocks noGrp="1"/>
          </p:cNvSpPr>
          <p:nvPr>
            <p:ph type="title" hasCustomPrompt="1"/>
          </p:nvPr>
        </p:nvSpPr>
        <p:spPr>
          <a:xfrm>
            <a:off x="377191" y="847725"/>
            <a:ext cx="5999386" cy="1236652"/>
          </a:xfrm>
        </p:spPr>
        <p:txBody>
          <a:bodyPr vert="horz" wrap="square">
            <a:norm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en-GB" sz="4400" b="1" noProof="0">
                <a:solidFill>
                  <a:schemeClr val="bg1"/>
                </a:solidFill>
                <a:ea typeface="Inter" panose="02000503000000020004" pitchFamily="2" charset="0"/>
              </a:rPr>
              <a:t>Cover/divider</a:t>
            </a:r>
            <a:endParaRPr lang="en-GB" noProof="0"/>
          </a:p>
        </p:txBody>
      </p:sp>
    </p:spTree>
    <p:extLst>
      <p:ext uri="{BB962C8B-B14F-4D97-AF65-F5344CB8AC3E}">
        <p14:creationId xmlns:p14="http://schemas.microsoft.com/office/powerpoint/2010/main" val="308054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423E4C5-A8D0-5B88-576F-E40D5D4C9A67}"/>
              </a:ext>
            </a:extLst>
          </p:cNvPr>
          <p:cNvGraphicFramePr>
            <a:graphicFrameLocks noChangeAspect="1"/>
          </p:cNvGraphicFramePr>
          <p:nvPr userDrawn="1">
            <p:custDataLst>
              <p:tags r:id="rId1"/>
            </p:custDataLst>
            <p:extLst>
              <p:ext uri="{D42A27DB-BD31-4B8C-83A1-F6EECF244321}">
                <p14:modId xmlns:p14="http://schemas.microsoft.com/office/powerpoint/2010/main" val="7235942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9423E4C5-A8D0-5B88-576F-E40D5D4C9A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FDB4F2E3-DA11-2288-CD68-BCFDB15BD4F8}"/>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5137150" y="0"/>
            <a:ext cx="4006850" cy="4479925"/>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8E0E236F-EB23-4E71-957D-B0F573160AB5}"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3" name="Text Placeholder 13">
            <a:extLst>
              <a:ext uri="{FF2B5EF4-FFF2-40B4-BE49-F238E27FC236}">
                <a16:creationId xmlns:a16="http://schemas.microsoft.com/office/drawing/2014/main" id="{C3563AA4-D394-4159-8764-9641CA1CA58C}"/>
              </a:ext>
            </a:extLst>
          </p:cNvPr>
          <p:cNvSpPr>
            <a:spLocks noGrp="1"/>
          </p:cNvSpPr>
          <p:nvPr>
            <p:ph type="body" sz="quarter" idx="18"/>
          </p:nvPr>
        </p:nvSpPr>
        <p:spPr>
          <a:xfrm>
            <a:off x="400770" y="1279492"/>
            <a:ext cx="4342680" cy="2987708"/>
          </a:xfrm>
        </p:spPr>
        <p:txBody>
          <a:bodyPr>
            <a:normAutofit/>
          </a:bodyPr>
          <a:lstStyle>
            <a:lvl1pPr marL="180000" indent="-180000" rtl="0">
              <a:buFont typeface="Arial" panose="020B0604020202020204" pitchFamily="34" charset="0"/>
              <a:buChar char="•"/>
              <a:defRPr sz="2000">
                <a:solidFill>
                  <a:schemeClr val="tx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6" name="TextBox 5">
            <a:extLst>
              <a:ext uri="{FF2B5EF4-FFF2-40B4-BE49-F238E27FC236}">
                <a16:creationId xmlns:a16="http://schemas.microsoft.com/office/drawing/2014/main" id="{2490FD54-033E-05CE-D538-9FFCB026DEDF}"/>
              </a:ext>
            </a:extLst>
          </p:cNvPr>
          <p:cNvSpPr txBox="1"/>
          <p:nvPr userDrawn="1"/>
        </p:nvSpPr>
        <p:spPr>
          <a:xfrm>
            <a:off x="307392" y="414718"/>
            <a:ext cx="3024130" cy="528350"/>
          </a:xfrm>
          <a:prstGeom prst="rect">
            <a:avLst/>
          </a:prstGeom>
          <a:noFill/>
        </p:spPr>
        <p:txBody>
          <a:bodyPr wrap="square" rtlCol="0">
            <a:spAutoFit/>
          </a:bodyPr>
          <a:lstStyle/>
          <a:p>
            <a:pPr algn="l" defTabSz="914400" rtl="0" eaLnBrk="1" latinLnBrk="0" hangingPunct="1">
              <a:lnSpc>
                <a:spcPts val="3400"/>
              </a:lnSpc>
              <a:spcBef>
                <a:spcPct val="0"/>
              </a:spcBef>
              <a:buNone/>
            </a:pPr>
            <a:r>
              <a:rPr lang="en-GB" sz="3300" b="1" kern="1200" cap="none" baseline="0" noProof="0">
                <a:solidFill>
                  <a:schemeClr val="tx1"/>
                </a:solidFill>
                <a:latin typeface="Arial" panose="020B0604020202020204" pitchFamily="34" charset="0"/>
                <a:ea typeface="Inter" panose="02000503000000020004" pitchFamily="2" charset="0"/>
                <a:cs typeface="Arial" panose="020B0604020202020204" pitchFamily="34" charset="0"/>
              </a:rPr>
              <a:t>Agenda</a:t>
            </a:r>
          </a:p>
        </p:txBody>
      </p:sp>
    </p:spTree>
    <p:extLst>
      <p:ext uri="{BB962C8B-B14F-4D97-AF65-F5344CB8AC3E}">
        <p14:creationId xmlns:p14="http://schemas.microsoft.com/office/powerpoint/2010/main" val="88585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ver_divider_1 line_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70B702-8537-754A-C50C-E11AA5132F01}"/>
              </a:ext>
            </a:extLst>
          </p:cNvPr>
          <p:cNvSpPr/>
          <p:nvPr userDrawn="1"/>
        </p:nvSpPr>
        <p:spPr>
          <a:xfrm>
            <a:off x="0" y="0"/>
            <a:ext cx="9144000" cy="447992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7" name="Text Placeholder 6">
            <a:extLst>
              <a:ext uri="{FF2B5EF4-FFF2-40B4-BE49-F238E27FC236}">
                <a16:creationId xmlns:a16="http://schemas.microsoft.com/office/drawing/2014/main" id="{9945BD6D-C64E-429A-BFE6-D224DD5D588E}"/>
              </a:ext>
            </a:extLst>
          </p:cNvPr>
          <p:cNvSpPr>
            <a:spLocks noGrp="1"/>
          </p:cNvSpPr>
          <p:nvPr>
            <p:ph type="body" sz="quarter" idx="27" hasCustomPrompt="1"/>
          </p:nvPr>
        </p:nvSpPr>
        <p:spPr>
          <a:xfrm>
            <a:off x="403860" y="3100388"/>
            <a:ext cx="2644775" cy="215444"/>
          </a:xfrm>
        </p:spPr>
        <p:txBody>
          <a:bodyPr>
            <a:spAutoFit/>
          </a:bodyPr>
          <a:lstStyle>
            <a:lvl1pPr marL="0" indent="0">
              <a:spcAft>
                <a:spcPts val="0"/>
              </a:spcAft>
              <a:buNone/>
              <a:defRPr sz="1400">
                <a:solidFill>
                  <a:schemeClr val="bg1"/>
                </a:solidFill>
              </a:defRPr>
            </a:lvl1pPr>
            <a:lvl2pPr marL="360362" indent="0">
              <a:buNone/>
              <a:defRPr>
                <a:solidFill>
                  <a:schemeClr val="bg1"/>
                </a:solidFill>
              </a:defRPr>
            </a:lvl2pPr>
            <a:lvl3pPr marL="719138" indent="0">
              <a:buNone/>
              <a:defRPr>
                <a:solidFill>
                  <a:schemeClr val="bg1"/>
                </a:solidFill>
              </a:defRPr>
            </a:lvl3pPr>
            <a:lvl4pPr marL="1079500" indent="0">
              <a:buNone/>
              <a:defRPr>
                <a:solidFill>
                  <a:schemeClr val="bg1"/>
                </a:solidFill>
              </a:defRPr>
            </a:lvl4pPr>
            <a:lvl5pPr marL="1439863" indent="0">
              <a:buNone/>
              <a:defRPr>
                <a:solidFill>
                  <a:schemeClr val="bg1"/>
                </a:solidFill>
              </a:defRPr>
            </a:lvl5pPr>
          </a:lstStyle>
          <a:p>
            <a:pPr lvl="0"/>
            <a:r>
              <a:rPr lang="en-GB" noProof="0"/>
              <a:t>Add name, title</a:t>
            </a:r>
          </a:p>
        </p:txBody>
      </p:sp>
      <p:sp>
        <p:nvSpPr>
          <p:cNvPr id="21" name="Date Placeholder 2">
            <a:extLst>
              <a:ext uri="{FF2B5EF4-FFF2-40B4-BE49-F238E27FC236}">
                <a16:creationId xmlns:a16="http://schemas.microsoft.com/office/drawing/2014/main" id="{300483C5-8DA4-4B09-B011-702B3D31F65F}"/>
              </a:ext>
            </a:extLst>
          </p:cNvPr>
          <p:cNvSpPr>
            <a:spLocks noGrp="1"/>
          </p:cNvSpPr>
          <p:nvPr>
            <p:ph type="dt" sz="half" idx="10"/>
          </p:nvPr>
        </p:nvSpPr>
        <p:spPr>
          <a:xfrm>
            <a:off x="609084" y="4722338"/>
            <a:ext cx="1958203" cy="66824"/>
          </a:xfrm>
        </p:spPr>
        <p:txBody>
          <a:bodyPr/>
          <a:lstStyle>
            <a:lvl1pPr>
              <a:defRPr>
                <a:solidFill>
                  <a:srgbClr val="000000"/>
                </a:solidFill>
                <a:latin typeface="Arial" panose="020B0604020202020204" pitchFamily="34" charset="0"/>
                <a:ea typeface="Inter" panose="02000503000000020004" pitchFamily="2" charset="0"/>
              </a:defRPr>
            </a:lvl1pPr>
          </a:lstStyle>
          <a:p>
            <a:fld id="{C6F5BD1F-E256-4FA6-B7EC-BC1EDA25C523}" type="datetime4">
              <a:rPr lang="en-GB" noProof="0" smtClean="0"/>
              <a:t>30 May 2023</a:t>
            </a:fld>
            <a:endParaRPr lang="en-GB" noProof="0"/>
          </a:p>
        </p:txBody>
      </p:sp>
      <p:sp>
        <p:nvSpPr>
          <p:cNvPr id="22" name="Footer Placeholder 3">
            <a:extLst>
              <a:ext uri="{FF2B5EF4-FFF2-40B4-BE49-F238E27FC236}">
                <a16:creationId xmlns:a16="http://schemas.microsoft.com/office/drawing/2014/main" id="{980DDF66-88E6-4EF2-8A9B-51F1DB869A81}"/>
              </a:ext>
            </a:extLst>
          </p:cNvPr>
          <p:cNvSpPr>
            <a:spLocks noGrp="1"/>
          </p:cNvSpPr>
          <p:nvPr>
            <p:ph type="ftr" sz="quarter" idx="11"/>
          </p:nvPr>
        </p:nvSpPr>
        <p:spPr>
          <a:xfrm>
            <a:off x="609084" y="4798729"/>
            <a:ext cx="1958203" cy="68838"/>
          </a:xfrm>
        </p:spPr>
        <p:txBody>
          <a:bodyPr/>
          <a:lstStyle>
            <a:lvl1pPr>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23" name="Slide Number Placeholder 4">
            <a:extLst>
              <a:ext uri="{FF2B5EF4-FFF2-40B4-BE49-F238E27FC236}">
                <a16:creationId xmlns:a16="http://schemas.microsoft.com/office/drawing/2014/main" id="{CD952BEB-A6C5-4952-8AE0-37BC581C693C}"/>
              </a:ext>
            </a:extLst>
          </p:cNvPr>
          <p:cNvSpPr>
            <a:spLocks noGrp="1"/>
          </p:cNvSpPr>
          <p:nvPr>
            <p:ph type="sldNum" sz="quarter" idx="12"/>
          </p:nvPr>
        </p:nvSpPr>
        <p:spPr>
          <a:xfrm>
            <a:off x="130774" y="4603009"/>
            <a:ext cx="408316" cy="379563"/>
          </a:xfrm>
        </p:spPr>
        <p:txBody>
          <a:bodyPr/>
          <a:lstStyle>
            <a:lvl1pPr>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grpSp>
        <p:nvGrpSpPr>
          <p:cNvPr id="9" name="Group 8">
            <a:extLst>
              <a:ext uri="{FF2B5EF4-FFF2-40B4-BE49-F238E27FC236}">
                <a16:creationId xmlns:a16="http://schemas.microsoft.com/office/drawing/2014/main" id="{3AB67CD0-F01D-C085-75AD-17E1AFDA5082}"/>
              </a:ext>
            </a:extLst>
          </p:cNvPr>
          <p:cNvGrpSpPr/>
          <p:nvPr userDrawn="1"/>
        </p:nvGrpSpPr>
        <p:grpSpPr>
          <a:xfrm>
            <a:off x="399941" y="473911"/>
            <a:ext cx="2099419" cy="1290555"/>
            <a:chOff x="399941" y="473911"/>
            <a:chExt cx="2342198" cy="1290555"/>
          </a:xfrm>
        </p:grpSpPr>
        <p:sp>
          <p:nvSpPr>
            <p:cNvPr id="10" name="Rectangle 9">
              <a:extLst>
                <a:ext uri="{FF2B5EF4-FFF2-40B4-BE49-F238E27FC236}">
                  <a16:creationId xmlns:a16="http://schemas.microsoft.com/office/drawing/2014/main" id="{ACE13ED0-2565-0469-B126-9125B6C4D842}"/>
                </a:ext>
              </a:extLst>
            </p:cNvPr>
            <p:cNvSpPr/>
            <p:nvPr userDrawn="1"/>
          </p:nvSpPr>
          <p:spPr>
            <a:xfrm>
              <a:off x="403751" y="473911"/>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sp>
          <p:nvSpPr>
            <p:cNvPr id="3" name="Rectangle 2">
              <a:extLst>
                <a:ext uri="{FF2B5EF4-FFF2-40B4-BE49-F238E27FC236}">
                  <a16:creationId xmlns:a16="http://schemas.microsoft.com/office/drawing/2014/main" id="{EFE95923-208A-75E8-3875-EB3BD8DD061B}"/>
                </a:ext>
              </a:extLst>
            </p:cNvPr>
            <p:cNvSpPr/>
            <p:nvPr userDrawn="1"/>
          </p:nvSpPr>
          <p:spPr>
            <a:xfrm>
              <a:off x="399941" y="1626353"/>
              <a:ext cx="2338388" cy="1381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tx1"/>
                </a:solidFill>
              </a:endParaRPr>
            </a:p>
          </p:txBody>
        </p:sp>
      </p:grpSp>
      <p:sp>
        <p:nvSpPr>
          <p:cNvPr id="4" name="Title 1">
            <a:extLst>
              <a:ext uri="{FF2B5EF4-FFF2-40B4-BE49-F238E27FC236}">
                <a16:creationId xmlns:a16="http://schemas.microsoft.com/office/drawing/2014/main" id="{3BBF110A-2993-F094-C45F-23D0D0FA2195}"/>
              </a:ext>
            </a:extLst>
          </p:cNvPr>
          <p:cNvSpPr>
            <a:spLocks noGrp="1"/>
          </p:cNvSpPr>
          <p:nvPr>
            <p:ph type="title" hasCustomPrompt="1"/>
          </p:nvPr>
        </p:nvSpPr>
        <p:spPr>
          <a:xfrm>
            <a:off x="377189" y="847725"/>
            <a:ext cx="6144723" cy="626257"/>
          </a:xfrm>
        </p:spPr>
        <p:txBody>
          <a:bodyPr wrap="square">
            <a:spAutoFit/>
          </a:bodyPr>
          <a:lstStyle>
            <a:lvl1pPr marL="0" indent="0" algn="l" defTabSz="914400" rtl="0" eaLnBrk="1" latinLnBrk="0" hangingPunct="1">
              <a:lnSpc>
                <a:spcPts val="4600"/>
              </a:lnSpc>
              <a:spcBef>
                <a:spcPts val="0"/>
              </a:spcBef>
              <a:spcAft>
                <a:spcPts val="0"/>
              </a:spcAft>
              <a:buClr>
                <a:schemeClr val="tx1"/>
              </a:buClr>
              <a:buFont typeface="Arial" panose="020B0604020202020204" pitchFamily="34" charset="0"/>
              <a:buNone/>
              <a:defRPr lang="en-GB" sz="4400" b="1" kern="1200" baseline="0" dirty="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a:lnSpc>
                <a:spcPts val="4600"/>
              </a:lnSpc>
            </a:pPr>
            <a:r>
              <a:rPr lang="en-GB" sz="4400" b="1" noProof="0">
                <a:solidFill>
                  <a:schemeClr val="bg1"/>
                </a:solidFill>
                <a:ea typeface="Inter" panose="02000503000000020004" pitchFamily="2" charset="0"/>
              </a:rPr>
              <a:t>Cover/divider</a:t>
            </a:r>
          </a:p>
        </p:txBody>
      </p:sp>
    </p:spTree>
    <p:extLst>
      <p:ext uri="{BB962C8B-B14F-4D97-AF65-F5344CB8AC3E}">
        <p14:creationId xmlns:p14="http://schemas.microsoft.com/office/powerpoint/2010/main" val="79083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A2C3272-A794-D242-A94A-5885FA99C161}"/>
              </a:ext>
            </a:extLst>
          </p:cNvPr>
          <p:cNvGraphicFramePr>
            <a:graphicFrameLocks noChangeAspect="1"/>
          </p:cNvGraphicFramePr>
          <p:nvPr userDrawn="1">
            <p:custDataLst>
              <p:tags r:id="rId1"/>
            </p:custDataLst>
            <p:extLst>
              <p:ext uri="{D42A27DB-BD31-4B8C-83A1-F6EECF244321}">
                <p14:modId xmlns:p14="http://schemas.microsoft.com/office/powerpoint/2010/main" val="2651784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FA2C3272-A794-D242-A94A-5885FA99C16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Rectangle 30">
            <a:extLst>
              <a:ext uri="{FF2B5EF4-FFF2-40B4-BE49-F238E27FC236}">
                <a16:creationId xmlns:a16="http://schemas.microsoft.com/office/drawing/2014/main" id="{52205470-E6F8-8DA1-455D-E54811A03A7C}"/>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9" name="Text Placeholder 2">
            <a:extLst>
              <a:ext uri="{FF2B5EF4-FFF2-40B4-BE49-F238E27FC236}">
                <a16:creationId xmlns:a16="http://schemas.microsoft.com/office/drawing/2014/main" id="{A259FB8E-4E44-4B38-C736-905588463689}"/>
              </a:ext>
            </a:extLst>
          </p:cNvPr>
          <p:cNvSpPr>
            <a:spLocks noGrp="1"/>
          </p:cNvSpPr>
          <p:nvPr>
            <p:ph type="body" sz="quarter" idx="57" hasCustomPrompt="1"/>
          </p:nvPr>
        </p:nvSpPr>
        <p:spPr>
          <a:xfrm>
            <a:off x="5137150" y="-1"/>
            <a:ext cx="4006850" cy="4479926"/>
          </a:xfrm>
          <a:solidFill>
            <a:schemeClr val="accent3"/>
          </a:solidFill>
        </p:spPr>
        <p:txBody>
          <a:bodyPr/>
          <a:lstStyle>
            <a:lvl1pPr marL="0" indent="0" rtl="0">
              <a:buNone/>
              <a:defRPr/>
            </a:lvl1pPr>
          </a:lstStyle>
          <a:p>
            <a:pPr lvl="0"/>
            <a:r>
              <a:rPr lang="en-GB" noProof="0"/>
              <a:t> </a:t>
            </a:r>
          </a:p>
        </p:txBody>
      </p:sp>
      <p:sp>
        <p:nvSpPr>
          <p:cNvPr id="32" name="Picture Placeholder 6">
            <a:extLst>
              <a:ext uri="{FF2B5EF4-FFF2-40B4-BE49-F238E27FC236}">
                <a16:creationId xmlns:a16="http://schemas.microsoft.com/office/drawing/2014/main" id="{15565011-1AAA-DEBA-5CB7-4F14EBBC3519}"/>
              </a:ext>
            </a:extLst>
          </p:cNvPr>
          <p:cNvSpPr>
            <a:spLocks noGrp="1"/>
          </p:cNvSpPr>
          <p:nvPr>
            <p:ph type="pic" sz="quarter" idx="58" hasCustomPrompt="1"/>
          </p:nvPr>
        </p:nvSpPr>
        <p:spPr>
          <a:xfrm>
            <a:off x="5702300" y="474185"/>
            <a:ext cx="1441449" cy="94531"/>
          </a:xfrm>
          <a:solidFill>
            <a:schemeClr val="bg1"/>
          </a:solidFill>
        </p:spPr>
        <p:txBody>
          <a:bodyPr>
            <a:normAutofit/>
          </a:bodyPr>
          <a:lstStyle>
            <a:lvl1pPr rtl="0">
              <a:defRPr sz="100"/>
            </a:lvl1pPr>
          </a:lstStyle>
          <a:p>
            <a:r>
              <a:rPr lang="en-GB" noProof="0"/>
              <a:t> </a:t>
            </a:r>
          </a:p>
        </p:txBody>
      </p:sp>
      <p:sp>
        <p:nvSpPr>
          <p:cNvPr id="34" name="Picture Placeholder 6">
            <a:extLst>
              <a:ext uri="{FF2B5EF4-FFF2-40B4-BE49-F238E27FC236}">
                <a16:creationId xmlns:a16="http://schemas.microsoft.com/office/drawing/2014/main" id="{0DBB4FA6-3154-7B73-F5D0-150A5138553C}"/>
              </a:ext>
            </a:extLst>
          </p:cNvPr>
          <p:cNvSpPr>
            <a:spLocks noGrp="1"/>
          </p:cNvSpPr>
          <p:nvPr>
            <p:ph type="pic" sz="quarter" idx="59" hasCustomPrompt="1"/>
          </p:nvPr>
        </p:nvSpPr>
        <p:spPr>
          <a:xfrm>
            <a:off x="5702300" y="2244687"/>
            <a:ext cx="1445259" cy="94531"/>
          </a:xfrm>
          <a:solidFill>
            <a:schemeClr val="bg1"/>
          </a:solidFill>
        </p:spPr>
        <p:txBody>
          <a:bodyPr>
            <a:normAutofit/>
          </a:bodyPr>
          <a:lstStyle>
            <a:lvl1pPr rtl="0">
              <a:defRPr sz="100"/>
            </a:lvl1pPr>
          </a:lstStyle>
          <a:p>
            <a:r>
              <a:rPr lang="en-GB" noProof="0"/>
              <a:t> </a:t>
            </a: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5709285" y="660288"/>
            <a:ext cx="1431290" cy="1490806"/>
          </a:xfrm>
          <a:solidFill>
            <a:schemeClr val="tx1">
              <a:lumMod val="75000"/>
              <a:lumOff val="25000"/>
            </a:schemeClr>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D0527245-49E6-4F67-A6D1-EAA6BE18D32D}"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3" name="Text Placeholder 13">
            <a:extLst>
              <a:ext uri="{FF2B5EF4-FFF2-40B4-BE49-F238E27FC236}">
                <a16:creationId xmlns:a16="http://schemas.microsoft.com/office/drawing/2014/main" id="{CF898A39-7A9E-457F-B2C3-CE9BB2061EB0}"/>
              </a:ext>
            </a:extLst>
          </p:cNvPr>
          <p:cNvSpPr>
            <a:spLocks noGrp="1"/>
          </p:cNvSpPr>
          <p:nvPr>
            <p:ph type="body" sz="quarter" idx="24" hasCustomPrompt="1"/>
          </p:nvPr>
        </p:nvSpPr>
        <p:spPr>
          <a:xfrm>
            <a:off x="5702301" y="2462371"/>
            <a:ext cx="3022600" cy="246221"/>
          </a:xfrm>
        </p:spPr>
        <p:txBody>
          <a:bodyPr anchor="t" anchorCtr="0">
            <a:spAutoFit/>
          </a:bodyPr>
          <a:lstStyle>
            <a:lvl1pPr marL="0" indent="0" rtl="0">
              <a:spcAft>
                <a:spcPts val="0"/>
              </a:spcAft>
              <a:buNone/>
              <a:defRPr sz="1600" b="1">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Name Surname</a:t>
            </a:r>
          </a:p>
        </p:txBody>
      </p:sp>
      <p:sp>
        <p:nvSpPr>
          <p:cNvPr id="15" name="Text Placeholder 13">
            <a:extLst>
              <a:ext uri="{FF2B5EF4-FFF2-40B4-BE49-F238E27FC236}">
                <a16:creationId xmlns:a16="http://schemas.microsoft.com/office/drawing/2014/main" id="{8B17FC29-23CD-4019-9A43-D7FC7E14C2DA}"/>
              </a:ext>
            </a:extLst>
          </p:cNvPr>
          <p:cNvSpPr>
            <a:spLocks noGrp="1"/>
          </p:cNvSpPr>
          <p:nvPr>
            <p:ph type="body" sz="quarter" idx="25"/>
          </p:nvPr>
        </p:nvSpPr>
        <p:spPr>
          <a:xfrm>
            <a:off x="5702301" y="2791936"/>
            <a:ext cx="3022600" cy="1461815"/>
          </a:xfrm>
        </p:spPr>
        <p:txBody>
          <a:bodyPr>
            <a:normAutofit/>
          </a:bodyPr>
          <a:lstStyle>
            <a:lvl1pPr marL="0" indent="0" rtl="0">
              <a:buNone/>
              <a:defRPr sz="1200">
                <a:solidFill>
                  <a:schemeClr val="bg1"/>
                </a:solidFill>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8" name="Text Placeholder 9">
            <a:extLst>
              <a:ext uri="{FF2B5EF4-FFF2-40B4-BE49-F238E27FC236}">
                <a16:creationId xmlns:a16="http://schemas.microsoft.com/office/drawing/2014/main" id="{6A205EFC-219A-475E-AE1C-FA4802DD468A}"/>
              </a:ext>
            </a:extLst>
          </p:cNvPr>
          <p:cNvSpPr>
            <a:spLocks noGrp="1"/>
          </p:cNvSpPr>
          <p:nvPr>
            <p:ph type="body" sz="quarter" idx="28" hasCustomPrompt="1"/>
          </p:nvPr>
        </p:nvSpPr>
        <p:spPr>
          <a:xfrm>
            <a:off x="400950" y="1298445"/>
            <a:ext cx="947416" cy="244354"/>
          </a:xfrm>
        </p:spPr>
        <p:txBody>
          <a:bodyPr>
            <a:normAutofit/>
          </a:bodyPr>
          <a:lstStyle>
            <a:lvl1pPr marL="0" indent="0" rtl="0">
              <a:buNone/>
              <a:defRPr sz="1200" b="1" baseline="0">
                <a:solidFill>
                  <a:schemeClr val="tx1"/>
                </a:solidFill>
              </a:defRPr>
            </a:lvl1pPr>
          </a:lstStyle>
          <a:p>
            <a:pPr lvl="0"/>
            <a:r>
              <a:rPr lang="en-GB" noProof="0"/>
              <a:t>00:00 – 00:00</a:t>
            </a:r>
          </a:p>
        </p:txBody>
      </p:sp>
      <p:sp>
        <p:nvSpPr>
          <p:cNvPr id="20" name="Text Placeholder 9">
            <a:extLst>
              <a:ext uri="{FF2B5EF4-FFF2-40B4-BE49-F238E27FC236}">
                <a16:creationId xmlns:a16="http://schemas.microsoft.com/office/drawing/2014/main" id="{A9F20063-8FB4-4D79-BC40-72575E09C0EA}"/>
              </a:ext>
            </a:extLst>
          </p:cNvPr>
          <p:cNvSpPr>
            <a:spLocks noGrp="1"/>
          </p:cNvSpPr>
          <p:nvPr>
            <p:ph type="body" sz="quarter" idx="30" hasCustomPrompt="1"/>
          </p:nvPr>
        </p:nvSpPr>
        <p:spPr>
          <a:xfrm>
            <a:off x="400950" y="1637997"/>
            <a:ext cx="947416" cy="244354"/>
          </a:xfrm>
        </p:spPr>
        <p:txBody>
          <a:bodyPr>
            <a:normAutofit/>
          </a:bodyPr>
          <a:lstStyle>
            <a:lvl1pPr marL="0" indent="0" rtl="0">
              <a:buNone/>
              <a:defRPr sz="1200" b="1" baseline="0">
                <a:solidFill>
                  <a:schemeClr val="tx1"/>
                </a:solidFill>
              </a:defRPr>
            </a:lvl1pPr>
          </a:lstStyle>
          <a:p>
            <a:pPr lvl="0"/>
            <a:r>
              <a:rPr lang="en-GB" noProof="0"/>
              <a:t>00:00 – 00:00</a:t>
            </a:r>
          </a:p>
        </p:txBody>
      </p:sp>
      <p:sp>
        <p:nvSpPr>
          <p:cNvPr id="22" name="Text Placeholder 9">
            <a:extLst>
              <a:ext uri="{FF2B5EF4-FFF2-40B4-BE49-F238E27FC236}">
                <a16:creationId xmlns:a16="http://schemas.microsoft.com/office/drawing/2014/main" id="{246194FC-D4ED-468D-B1AA-0D193BA91228}"/>
              </a:ext>
            </a:extLst>
          </p:cNvPr>
          <p:cNvSpPr>
            <a:spLocks noGrp="1"/>
          </p:cNvSpPr>
          <p:nvPr>
            <p:ph type="body" sz="quarter" idx="32" hasCustomPrompt="1"/>
          </p:nvPr>
        </p:nvSpPr>
        <p:spPr>
          <a:xfrm>
            <a:off x="400950" y="1974494"/>
            <a:ext cx="947416" cy="244354"/>
          </a:xfrm>
        </p:spPr>
        <p:txBody>
          <a:bodyPr>
            <a:normAutofit/>
          </a:bodyPr>
          <a:lstStyle>
            <a:lvl1pPr marL="0" indent="0" rtl="0">
              <a:buNone/>
              <a:defRPr sz="1200" b="1" baseline="0">
                <a:solidFill>
                  <a:schemeClr val="tx1"/>
                </a:solidFill>
              </a:defRPr>
            </a:lvl1pPr>
          </a:lstStyle>
          <a:p>
            <a:pPr lvl="0"/>
            <a:r>
              <a:rPr lang="en-GB" noProof="0"/>
              <a:t>00:00 – 00:00</a:t>
            </a:r>
          </a:p>
        </p:txBody>
      </p:sp>
      <p:sp>
        <p:nvSpPr>
          <p:cNvPr id="24" name="Text Placeholder 9">
            <a:extLst>
              <a:ext uri="{FF2B5EF4-FFF2-40B4-BE49-F238E27FC236}">
                <a16:creationId xmlns:a16="http://schemas.microsoft.com/office/drawing/2014/main" id="{925894BD-6C7D-4E02-A16D-D0596844EFB2}"/>
              </a:ext>
            </a:extLst>
          </p:cNvPr>
          <p:cNvSpPr>
            <a:spLocks noGrp="1"/>
          </p:cNvSpPr>
          <p:nvPr>
            <p:ph type="body" sz="quarter" idx="34" hasCustomPrompt="1"/>
          </p:nvPr>
        </p:nvSpPr>
        <p:spPr>
          <a:xfrm>
            <a:off x="400950" y="2316777"/>
            <a:ext cx="947416" cy="244354"/>
          </a:xfrm>
        </p:spPr>
        <p:txBody>
          <a:bodyPr>
            <a:normAutofit/>
          </a:bodyPr>
          <a:lstStyle>
            <a:lvl1pPr marL="0" indent="0" rtl="0">
              <a:buNone/>
              <a:defRPr sz="1200" b="1" baseline="0">
                <a:solidFill>
                  <a:schemeClr val="tx1"/>
                </a:solidFill>
              </a:defRPr>
            </a:lvl1pPr>
          </a:lstStyle>
          <a:p>
            <a:pPr lvl="0"/>
            <a:r>
              <a:rPr lang="en-GB" noProof="0"/>
              <a:t>00:00 – 00:00</a:t>
            </a:r>
          </a:p>
        </p:txBody>
      </p:sp>
      <p:sp>
        <p:nvSpPr>
          <p:cNvPr id="26" name="Text Placeholder 9">
            <a:extLst>
              <a:ext uri="{FF2B5EF4-FFF2-40B4-BE49-F238E27FC236}">
                <a16:creationId xmlns:a16="http://schemas.microsoft.com/office/drawing/2014/main" id="{651F7B79-0A61-4BA2-AB7E-373FAE259C29}"/>
              </a:ext>
            </a:extLst>
          </p:cNvPr>
          <p:cNvSpPr>
            <a:spLocks noGrp="1"/>
          </p:cNvSpPr>
          <p:nvPr>
            <p:ph type="body" sz="quarter" idx="36" hasCustomPrompt="1"/>
          </p:nvPr>
        </p:nvSpPr>
        <p:spPr>
          <a:xfrm>
            <a:off x="400950" y="2650542"/>
            <a:ext cx="947416" cy="244354"/>
          </a:xfrm>
        </p:spPr>
        <p:txBody>
          <a:bodyPr>
            <a:normAutofit/>
          </a:bodyPr>
          <a:lstStyle>
            <a:lvl1pPr marL="0" indent="0" rtl="0">
              <a:buNone/>
              <a:defRPr sz="1200" b="1" baseline="0">
                <a:solidFill>
                  <a:schemeClr val="tx1"/>
                </a:solidFill>
              </a:defRPr>
            </a:lvl1pPr>
          </a:lstStyle>
          <a:p>
            <a:pPr lvl="0"/>
            <a:r>
              <a:rPr lang="en-GB" noProof="0"/>
              <a:t>00:00 – 00:00</a:t>
            </a:r>
          </a:p>
        </p:txBody>
      </p:sp>
      <p:sp>
        <p:nvSpPr>
          <p:cNvPr id="28" name="Text Placeholder 9">
            <a:extLst>
              <a:ext uri="{FF2B5EF4-FFF2-40B4-BE49-F238E27FC236}">
                <a16:creationId xmlns:a16="http://schemas.microsoft.com/office/drawing/2014/main" id="{EA68D354-A6EE-4B49-B47E-47E4F3B7325B}"/>
              </a:ext>
            </a:extLst>
          </p:cNvPr>
          <p:cNvSpPr>
            <a:spLocks noGrp="1"/>
          </p:cNvSpPr>
          <p:nvPr>
            <p:ph type="body" sz="quarter" idx="38" hasCustomPrompt="1"/>
          </p:nvPr>
        </p:nvSpPr>
        <p:spPr>
          <a:xfrm>
            <a:off x="400950" y="2990094"/>
            <a:ext cx="947416" cy="244354"/>
          </a:xfrm>
        </p:spPr>
        <p:txBody>
          <a:bodyPr>
            <a:normAutofit/>
          </a:bodyPr>
          <a:lstStyle>
            <a:lvl1pPr marL="0" indent="0" rtl="0">
              <a:buNone/>
              <a:defRPr sz="1200" b="1" baseline="0">
                <a:solidFill>
                  <a:schemeClr val="tx1"/>
                </a:solidFill>
              </a:defRPr>
            </a:lvl1pPr>
          </a:lstStyle>
          <a:p>
            <a:pPr lvl="0"/>
            <a:r>
              <a:rPr lang="en-GB" noProof="0"/>
              <a:t>00:00 – 00:00</a:t>
            </a:r>
          </a:p>
        </p:txBody>
      </p:sp>
      <p:sp>
        <p:nvSpPr>
          <p:cNvPr id="30" name="Text Placeholder 9">
            <a:extLst>
              <a:ext uri="{FF2B5EF4-FFF2-40B4-BE49-F238E27FC236}">
                <a16:creationId xmlns:a16="http://schemas.microsoft.com/office/drawing/2014/main" id="{EA11D102-84B4-4146-9A1B-BD0B65D8C1B5}"/>
              </a:ext>
            </a:extLst>
          </p:cNvPr>
          <p:cNvSpPr>
            <a:spLocks noGrp="1"/>
          </p:cNvSpPr>
          <p:nvPr>
            <p:ph type="body" sz="quarter" idx="40" hasCustomPrompt="1"/>
          </p:nvPr>
        </p:nvSpPr>
        <p:spPr>
          <a:xfrm>
            <a:off x="400950" y="3326589"/>
            <a:ext cx="947416" cy="244354"/>
          </a:xfrm>
        </p:spPr>
        <p:txBody>
          <a:bodyPr>
            <a:normAutofit/>
          </a:bodyPr>
          <a:lstStyle>
            <a:lvl1pPr marL="0" indent="0" rtl="0">
              <a:buNone/>
              <a:defRPr sz="1200" b="1" baseline="0">
                <a:solidFill>
                  <a:schemeClr val="tx1"/>
                </a:solidFill>
              </a:defRPr>
            </a:lvl1pPr>
          </a:lstStyle>
          <a:p>
            <a:pPr lvl="0"/>
            <a:r>
              <a:rPr lang="en-GB" noProof="0"/>
              <a:t>00:00 – 00:00</a:t>
            </a:r>
          </a:p>
        </p:txBody>
      </p:sp>
      <p:sp>
        <p:nvSpPr>
          <p:cNvPr id="39" name="Text Placeholder 9">
            <a:extLst>
              <a:ext uri="{FF2B5EF4-FFF2-40B4-BE49-F238E27FC236}">
                <a16:creationId xmlns:a16="http://schemas.microsoft.com/office/drawing/2014/main" id="{91E61B73-8A47-4E1C-A558-0D0D7D5E72BD}"/>
              </a:ext>
            </a:extLst>
          </p:cNvPr>
          <p:cNvSpPr>
            <a:spLocks noGrp="1"/>
          </p:cNvSpPr>
          <p:nvPr>
            <p:ph type="body" sz="quarter" idx="49" hasCustomPrompt="1"/>
          </p:nvPr>
        </p:nvSpPr>
        <p:spPr>
          <a:xfrm>
            <a:off x="405286" y="3665711"/>
            <a:ext cx="947416" cy="244354"/>
          </a:xfrm>
        </p:spPr>
        <p:txBody>
          <a:bodyPr>
            <a:normAutofit/>
          </a:bodyPr>
          <a:lstStyle>
            <a:lvl1pPr marL="0" indent="0" rtl="0">
              <a:buNone/>
              <a:defRPr sz="1200" b="1" baseline="0">
                <a:solidFill>
                  <a:schemeClr val="tx1"/>
                </a:solidFill>
              </a:defRPr>
            </a:lvl1pPr>
          </a:lstStyle>
          <a:p>
            <a:pPr lvl="0"/>
            <a:r>
              <a:rPr lang="en-GB" noProof="0"/>
              <a:t>00:00 – 00:00</a:t>
            </a:r>
          </a:p>
        </p:txBody>
      </p:sp>
      <p:sp>
        <p:nvSpPr>
          <p:cNvPr id="42" name="Text Placeholder 9">
            <a:extLst>
              <a:ext uri="{FF2B5EF4-FFF2-40B4-BE49-F238E27FC236}">
                <a16:creationId xmlns:a16="http://schemas.microsoft.com/office/drawing/2014/main" id="{D6B75C40-9AAB-4088-9BAD-B10468963958}"/>
              </a:ext>
            </a:extLst>
          </p:cNvPr>
          <p:cNvSpPr>
            <a:spLocks noGrp="1"/>
          </p:cNvSpPr>
          <p:nvPr>
            <p:ph type="body" sz="quarter" idx="18" hasCustomPrompt="1"/>
          </p:nvPr>
        </p:nvSpPr>
        <p:spPr>
          <a:xfrm>
            <a:off x="1434007" y="1299974"/>
            <a:ext cx="3419332" cy="244354"/>
          </a:xfrm>
        </p:spPr>
        <p:txBody>
          <a:bodyPr>
            <a:normAutofit/>
          </a:bodyPr>
          <a:lstStyle>
            <a:lvl1pPr marL="0" indent="0" rtl="0">
              <a:buNone/>
              <a:defRPr sz="1200" cap="none" baseline="0">
                <a:solidFill>
                  <a:srgbClr val="000000"/>
                </a:solidFill>
              </a:defRPr>
            </a:lvl1pPr>
          </a:lstStyle>
          <a:p>
            <a:pPr lvl="0"/>
            <a:r>
              <a:rPr lang="en-GB" noProof="0"/>
              <a:t>Click to edit master text styles</a:t>
            </a:r>
          </a:p>
        </p:txBody>
      </p:sp>
      <p:sp>
        <p:nvSpPr>
          <p:cNvPr id="43" name="Text Placeholder 9">
            <a:extLst>
              <a:ext uri="{FF2B5EF4-FFF2-40B4-BE49-F238E27FC236}">
                <a16:creationId xmlns:a16="http://schemas.microsoft.com/office/drawing/2014/main" id="{EAC2FA62-59AF-4D53-A789-C2827DC6ED4F}"/>
              </a:ext>
            </a:extLst>
          </p:cNvPr>
          <p:cNvSpPr>
            <a:spLocks noGrp="1"/>
          </p:cNvSpPr>
          <p:nvPr>
            <p:ph type="body" sz="quarter" idx="19" hasCustomPrompt="1"/>
          </p:nvPr>
        </p:nvSpPr>
        <p:spPr>
          <a:xfrm>
            <a:off x="1434727" y="1637997"/>
            <a:ext cx="3419332" cy="244354"/>
          </a:xfrm>
        </p:spPr>
        <p:txBody>
          <a:bodyPr>
            <a:normAutofit/>
          </a:bodyPr>
          <a:lstStyle>
            <a:lvl1pPr marL="0" indent="0" rtl="0">
              <a:buNone/>
              <a:defRPr sz="1200" cap="none" baseline="0">
                <a:solidFill>
                  <a:srgbClr val="000000"/>
                </a:solidFill>
              </a:defRPr>
            </a:lvl1pPr>
          </a:lstStyle>
          <a:p>
            <a:pPr lvl="0"/>
            <a:r>
              <a:rPr lang="en-GB" noProof="0"/>
              <a:t>Click to edit master text styles</a:t>
            </a:r>
          </a:p>
        </p:txBody>
      </p:sp>
      <p:sp>
        <p:nvSpPr>
          <p:cNvPr id="44" name="Text Placeholder 9">
            <a:extLst>
              <a:ext uri="{FF2B5EF4-FFF2-40B4-BE49-F238E27FC236}">
                <a16:creationId xmlns:a16="http://schemas.microsoft.com/office/drawing/2014/main" id="{8DFDDB78-6618-468D-8C7B-4E5AF93D5235}"/>
              </a:ext>
            </a:extLst>
          </p:cNvPr>
          <p:cNvSpPr>
            <a:spLocks noGrp="1"/>
          </p:cNvSpPr>
          <p:nvPr>
            <p:ph type="body" sz="quarter" idx="20" hasCustomPrompt="1"/>
          </p:nvPr>
        </p:nvSpPr>
        <p:spPr>
          <a:xfrm>
            <a:off x="1434727" y="1976022"/>
            <a:ext cx="3419332" cy="244354"/>
          </a:xfrm>
        </p:spPr>
        <p:txBody>
          <a:bodyPr>
            <a:normAutofit/>
          </a:bodyPr>
          <a:lstStyle>
            <a:lvl1pPr marL="0" indent="0" rtl="0">
              <a:buNone/>
              <a:defRPr sz="1200" cap="none" baseline="0">
                <a:solidFill>
                  <a:srgbClr val="000000"/>
                </a:solidFill>
              </a:defRPr>
            </a:lvl1pPr>
          </a:lstStyle>
          <a:p>
            <a:pPr lvl="0"/>
            <a:r>
              <a:rPr lang="en-GB" noProof="0"/>
              <a:t>Click to edit master text styles</a:t>
            </a:r>
          </a:p>
        </p:txBody>
      </p:sp>
      <p:sp>
        <p:nvSpPr>
          <p:cNvPr id="45" name="Text Placeholder 9">
            <a:extLst>
              <a:ext uri="{FF2B5EF4-FFF2-40B4-BE49-F238E27FC236}">
                <a16:creationId xmlns:a16="http://schemas.microsoft.com/office/drawing/2014/main" id="{6660354D-53C3-48E0-A98A-CA5C01C23606}"/>
              </a:ext>
            </a:extLst>
          </p:cNvPr>
          <p:cNvSpPr>
            <a:spLocks noGrp="1"/>
          </p:cNvSpPr>
          <p:nvPr>
            <p:ph type="body" sz="quarter" idx="52" hasCustomPrompt="1"/>
          </p:nvPr>
        </p:nvSpPr>
        <p:spPr>
          <a:xfrm>
            <a:off x="1434727" y="2314046"/>
            <a:ext cx="3419332" cy="244354"/>
          </a:xfrm>
        </p:spPr>
        <p:txBody>
          <a:bodyPr>
            <a:normAutofit/>
          </a:bodyPr>
          <a:lstStyle>
            <a:lvl1pPr marL="0" indent="0" rtl="0">
              <a:buNone/>
              <a:defRPr sz="1200" cap="none" baseline="0">
                <a:solidFill>
                  <a:srgbClr val="000000"/>
                </a:solidFill>
              </a:defRPr>
            </a:lvl1pPr>
          </a:lstStyle>
          <a:p>
            <a:pPr lvl="0"/>
            <a:r>
              <a:rPr lang="en-GB" noProof="0"/>
              <a:t>Click to edit master text styles</a:t>
            </a:r>
          </a:p>
        </p:txBody>
      </p:sp>
      <p:sp>
        <p:nvSpPr>
          <p:cNvPr id="46" name="Text Placeholder 9">
            <a:extLst>
              <a:ext uri="{FF2B5EF4-FFF2-40B4-BE49-F238E27FC236}">
                <a16:creationId xmlns:a16="http://schemas.microsoft.com/office/drawing/2014/main" id="{6B83CDDB-5F28-4066-9263-B6D3F9B05AB1}"/>
              </a:ext>
            </a:extLst>
          </p:cNvPr>
          <p:cNvSpPr>
            <a:spLocks noGrp="1"/>
          </p:cNvSpPr>
          <p:nvPr>
            <p:ph type="body" sz="quarter" idx="53" hasCustomPrompt="1"/>
          </p:nvPr>
        </p:nvSpPr>
        <p:spPr>
          <a:xfrm>
            <a:off x="1434007" y="2652069"/>
            <a:ext cx="3419332" cy="244354"/>
          </a:xfrm>
        </p:spPr>
        <p:txBody>
          <a:bodyPr>
            <a:normAutofit/>
          </a:bodyPr>
          <a:lstStyle>
            <a:lvl1pPr marL="0" indent="0" rtl="0">
              <a:buNone/>
              <a:defRPr sz="1200" cap="none" baseline="0">
                <a:solidFill>
                  <a:srgbClr val="000000"/>
                </a:solidFill>
              </a:defRPr>
            </a:lvl1pPr>
          </a:lstStyle>
          <a:p>
            <a:pPr lvl="0"/>
            <a:r>
              <a:rPr lang="en-GB" noProof="0"/>
              <a:t>Click to edit master text styles</a:t>
            </a:r>
          </a:p>
        </p:txBody>
      </p:sp>
      <p:sp>
        <p:nvSpPr>
          <p:cNvPr id="47" name="Text Placeholder 9">
            <a:extLst>
              <a:ext uri="{FF2B5EF4-FFF2-40B4-BE49-F238E27FC236}">
                <a16:creationId xmlns:a16="http://schemas.microsoft.com/office/drawing/2014/main" id="{65B4C39D-36E6-48AE-855F-B0FD38AEBBE3}"/>
              </a:ext>
            </a:extLst>
          </p:cNvPr>
          <p:cNvSpPr>
            <a:spLocks noGrp="1"/>
          </p:cNvSpPr>
          <p:nvPr>
            <p:ph type="body" sz="quarter" idx="54" hasCustomPrompt="1"/>
          </p:nvPr>
        </p:nvSpPr>
        <p:spPr>
          <a:xfrm>
            <a:off x="1434007" y="2990094"/>
            <a:ext cx="3419332" cy="244354"/>
          </a:xfrm>
        </p:spPr>
        <p:txBody>
          <a:bodyPr>
            <a:normAutofit/>
          </a:bodyPr>
          <a:lstStyle>
            <a:lvl1pPr marL="0" indent="0" rtl="0">
              <a:buNone/>
              <a:defRPr sz="1200" cap="none" baseline="0">
                <a:solidFill>
                  <a:srgbClr val="000000"/>
                </a:solidFill>
              </a:defRPr>
            </a:lvl1pPr>
          </a:lstStyle>
          <a:p>
            <a:pPr lvl="0"/>
            <a:r>
              <a:rPr lang="en-GB" noProof="0"/>
              <a:t>Click to edit master text styles</a:t>
            </a:r>
          </a:p>
        </p:txBody>
      </p:sp>
      <p:sp>
        <p:nvSpPr>
          <p:cNvPr id="48" name="Text Placeholder 9">
            <a:extLst>
              <a:ext uri="{FF2B5EF4-FFF2-40B4-BE49-F238E27FC236}">
                <a16:creationId xmlns:a16="http://schemas.microsoft.com/office/drawing/2014/main" id="{A2038093-1BF4-4F55-84BF-F7E21EC60B99}"/>
              </a:ext>
            </a:extLst>
          </p:cNvPr>
          <p:cNvSpPr>
            <a:spLocks noGrp="1"/>
          </p:cNvSpPr>
          <p:nvPr>
            <p:ph type="body" sz="quarter" idx="55" hasCustomPrompt="1"/>
          </p:nvPr>
        </p:nvSpPr>
        <p:spPr>
          <a:xfrm>
            <a:off x="1432558" y="3328116"/>
            <a:ext cx="3419332" cy="244354"/>
          </a:xfrm>
        </p:spPr>
        <p:txBody>
          <a:bodyPr>
            <a:normAutofit/>
          </a:bodyPr>
          <a:lstStyle>
            <a:lvl1pPr marL="0" indent="0" rtl="0">
              <a:buNone/>
              <a:defRPr sz="1200" cap="none" baseline="0">
                <a:solidFill>
                  <a:srgbClr val="000000"/>
                </a:solidFill>
              </a:defRPr>
            </a:lvl1pPr>
          </a:lstStyle>
          <a:p>
            <a:pPr lvl="0"/>
            <a:r>
              <a:rPr lang="en-GB" noProof="0"/>
              <a:t>Click to edit master text styles</a:t>
            </a:r>
          </a:p>
        </p:txBody>
      </p:sp>
      <p:sp>
        <p:nvSpPr>
          <p:cNvPr id="49" name="Text Placeholder 9">
            <a:extLst>
              <a:ext uri="{FF2B5EF4-FFF2-40B4-BE49-F238E27FC236}">
                <a16:creationId xmlns:a16="http://schemas.microsoft.com/office/drawing/2014/main" id="{253F281B-4AC4-4E11-A514-5A482E327A03}"/>
              </a:ext>
            </a:extLst>
          </p:cNvPr>
          <p:cNvSpPr>
            <a:spLocks noGrp="1"/>
          </p:cNvSpPr>
          <p:nvPr>
            <p:ph type="body" sz="quarter" idx="56" hasCustomPrompt="1"/>
          </p:nvPr>
        </p:nvSpPr>
        <p:spPr>
          <a:xfrm>
            <a:off x="1434727" y="3665711"/>
            <a:ext cx="3419332" cy="244354"/>
          </a:xfrm>
        </p:spPr>
        <p:txBody>
          <a:bodyPr>
            <a:normAutofit/>
          </a:bodyPr>
          <a:lstStyle>
            <a:lvl1pPr marL="0" indent="0" rtl="0">
              <a:buNone/>
              <a:defRPr sz="1200" cap="none" baseline="0">
                <a:solidFill>
                  <a:srgbClr val="000000"/>
                </a:solidFill>
              </a:defRPr>
            </a:lvl1pPr>
          </a:lstStyle>
          <a:p>
            <a:pPr lvl="0"/>
            <a:r>
              <a:rPr lang="en-GB" noProof="0"/>
              <a:t>Click to edit master text styles</a:t>
            </a:r>
          </a:p>
        </p:txBody>
      </p:sp>
      <p:sp>
        <p:nvSpPr>
          <p:cNvPr id="2" name="TextBox 1">
            <a:extLst>
              <a:ext uri="{FF2B5EF4-FFF2-40B4-BE49-F238E27FC236}">
                <a16:creationId xmlns:a16="http://schemas.microsoft.com/office/drawing/2014/main" id="{B4E96AAD-F8D2-C2AD-79EB-7312B600D8DE}"/>
              </a:ext>
            </a:extLst>
          </p:cNvPr>
          <p:cNvSpPr txBox="1"/>
          <p:nvPr userDrawn="1"/>
        </p:nvSpPr>
        <p:spPr>
          <a:xfrm>
            <a:off x="307392" y="414718"/>
            <a:ext cx="3024130" cy="528350"/>
          </a:xfrm>
          <a:prstGeom prst="rect">
            <a:avLst/>
          </a:prstGeom>
          <a:noFill/>
        </p:spPr>
        <p:txBody>
          <a:bodyPr wrap="square" rtlCol="0">
            <a:spAutoFit/>
          </a:bodyPr>
          <a:lstStyle/>
          <a:p>
            <a:pPr algn="l" defTabSz="914400" rtl="0" eaLnBrk="1" latinLnBrk="0" hangingPunct="1">
              <a:lnSpc>
                <a:spcPts val="3400"/>
              </a:lnSpc>
              <a:spcBef>
                <a:spcPct val="0"/>
              </a:spcBef>
              <a:buNone/>
            </a:pPr>
            <a:r>
              <a:rPr lang="en-GB" sz="3300" b="1" kern="1200" cap="none" baseline="0" noProof="0">
                <a:solidFill>
                  <a:schemeClr val="tx1"/>
                </a:solidFill>
                <a:latin typeface="Arial" panose="020B0604020202020204" pitchFamily="34" charset="0"/>
                <a:ea typeface="Inter" panose="02000503000000020004" pitchFamily="2" charset="0"/>
                <a:cs typeface="Arial" panose="020B0604020202020204" pitchFamily="34" charset="0"/>
              </a:rPr>
              <a:t>Agenda</a:t>
            </a:r>
          </a:p>
        </p:txBody>
      </p:sp>
    </p:spTree>
    <p:extLst>
      <p:ext uri="{BB962C8B-B14F-4D97-AF65-F5344CB8AC3E}">
        <p14:creationId xmlns:p14="http://schemas.microsoft.com/office/powerpoint/2010/main" val="329036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ext one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72F7407-D468-5098-2D3A-E1A951F91D15}"/>
              </a:ext>
            </a:extLst>
          </p:cNvPr>
          <p:cNvGraphicFramePr>
            <a:graphicFrameLocks noChangeAspect="1"/>
          </p:cNvGraphicFramePr>
          <p:nvPr userDrawn="1">
            <p:custDataLst>
              <p:tags r:id="rId1"/>
            </p:custDataLst>
            <p:extLst>
              <p:ext uri="{D42A27DB-BD31-4B8C-83A1-F6EECF244321}">
                <p14:modId xmlns:p14="http://schemas.microsoft.com/office/powerpoint/2010/main" val="34749860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3" name="Object 2" hidden="1">
                        <a:extLst>
                          <a:ext uri="{FF2B5EF4-FFF2-40B4-BE49-F238E27FC236}">
                            <a16:creationId xmlns:a16="http://schemas.microsoft.com/office/drawing/2014/main" id="{172F7407-D468-5098-2D3A-E1A951F91D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B7012B7F-0C83-FC82-A90B-971261DE7DE7}"/>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12" name="Text Placeholder 7">
            <a:extLst>
              <a:ext uri="{FF2B5EF4-FFF2-40B4-BE49-F238E27FC236}">
                <a16:creationId xmlns:a16="http://schemas.microsoft.com/office/drawing/2014/main" id="{0CA58C94-79C0-4FD1-934F-707B3722285A}"/>
              </a:ext>
            </a:extLst>
          </p:cNvPr>
          <p:cNvSpPr>
            <a:spLocks noGrp="1"/>
          </p:cNvSpPr>
          <p:nvPr>
            <p:ph type="body" sz="quarter" idx="24"/>
          </p:nvPr>
        </p:nvSpPr>
        <p:spPr>
          <a:xfrm>
            <a:off x="405652" y="235128"/>
            <a:ext cx="8292380" cy="209645"/>
          </a:xfrm>
        </p:spPr>
        <p:txBody>
          <a:bodyPr>
            <a:noAutofit/>
          </a:bodyPr>
          <a:lstStyle>
            <a:lvl1pPr marL="0" indent="0" rtl="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9" name="Title 1">
            <a:extLst>
              <a:ext uri="{FF2B5EF4-FFF2-40B4-BE49-F238E27FC236}">
                <a16:creationId xmlns:a16="http://schemas.microsoft.com/office/drawing/2014/main" id="{C31A2C4B-49CA-4CDC-9736-D938FF98ECEC}"/>
              </a:ext>
            </a:extLst>
          </p:cNvPr>
          <p:cNvSpPr>
            <a:spLocks noGrp="1"/>
          </p:cNvSpPr>
          <p:nvPr>
            <p:ph type="title"/>
          </p:nvPr>
        </p:nvSpPr>
        <p:spPr>
          <a:xfrm>
            <a:off x="406372" y="478393"/>
            <a:ext cx="8291660" cy="472368"/>
          </a:xfrm>
        </p:spPr>
        <p:txBody>
          <a:bodyPr vert="horz" wrap="square">
            <a:spAutoFit/>
          </a:bodyPr>
          <a:lstStyle>
            <a:lvl1pPr rtl="0">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
        <p:nvSpPr>
          <p:cNvPr id="14" name="Date Placeholder 2">
            <a:extLst>
              <a:ext uri="{FF2B5EF4-FFF2-40B4-BE49-F238E27FC236}">
                <a16:creationId xmlns:a16="http://schemas.microsoft.com/office/drawing/2014/main" id="{54242402-240C-999F-68E9-5130FF06D126}"/>
              </a:ext>
            </a:extLst>
          </p:cNvPr>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35CBB843-E54B-4CAE-B2EF-B4DAB8D9DE48}" type="datetime4">
              <a:rPr lang="en-GB" smtClean="0"/>
              <a:t>30 May 2023</a:t>
            </a:fld>
            <a:endParaRPr lang="en-GB"/>
          </a:p>
        </p:txBody>
      </p:sp>
      <p:sp>
        <p:nvSpPr>
          <p:cNvPr id="15" name="Footer Placeholder 3">
            <a:extLst>
              <a:ext uri="{FF2B5EF4-FFF2-40B4-BE49-F238E27FC236}">
                <a16:creationId xmlns:a16="http://schemas.microsoft.com/office/drawing/2014/main" id="{FD519859-57B7-143D-962A-DF43553C3632}"/>
              </a:ext>
            </a:extLst>
          </p:cNvPr>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16" name="Slide Number Placeholder 4">
            <a:extLst>
              <a:ext uri="{FF2B5EF4-FFF2-40B4-BE49-F238E27FC236}">
                <a16:creationId xmlns:a16="http://schemas.microsoft.com/office/drawing/2014/main" id="{19614FF9-4647-AF07-7DDC-419EC6F12309}"/>
              </a:ext>
            </a:extLst>
          </p:cNvPr>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3" name="Content Placeholder 7">
            <a:extLst>
              <a:ext uri="{FF2B5EF4-FFF2-40B4-BE49-F238E27FC236}">
                <a16:creationId xmlns:a16="http://schemas.microsoft.com/office/drawing/2014/main" id="{ADEA039A-2F49-B89E-2511-63882101E1D6}"/>
              </a:ext>
            </a:extLst>
          </p:cNvPr>
          <p:cNvSpPr>
            <a:spLocks noGrp="1"/>
          </p:cNvSpPr>
          <p:nvPr>
            <p:ph sz="quarter" idx="27"/>
          </p:nvPr>
        </p:nvSpPr>
        <p:spPr>
          <a:xfrm>
            <a:off x="405651" y="1397071"/>
            <a:ext cx="8291659" cy="2870129"/>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97332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ext two box">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189F8B0-25AF-13AC-B394-6A1961F57143}"/>
              </a:ext>
            </a:extLst>
          </p:cNvPr>
          <p:cNvGraphicFramePr>
            <a:graphicFrameLocks noChangeAspect="1"/>
          </p:cNvGraphicFramePr>
          <p:nvPr userDrawn="1">
            <p:custDataLst>
              <p:tags r:id="rId1"/>
            </p:custDataLst>
            <p:extLst>
              <p:ext uri="{D42A27DB-BD31-4B8C-83A1-F6EECF244321}">
                <p14:modId xmlns:p14="http://schemas.microsoft.com/office/powerpoint/2010/main" val="243993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B189F8B0-25AF-13AC-B394-6A1961F571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75AA6055-92BA-058E-2E7A-6D566C256E04}"/>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12" name="Content Placeholder 7">
            <a:extLst>
              <a:ext uri="{FF2B5EF4-FFF2-40B4-BE49-F238E27FC236}">
                <a16:creationId xmlns:a16="http://schemas.microsoft.com/office/drawing/2014/main" id="{F601191F-9D12-313C-F405-ED2E370FDEFA}"/>
              </a:ext>
            </a:extLst>
          </p:cNvPr>
          <p:cNvSpPr>
            <a:spLocks noGrp="1"/>
          </p:cNvSpPr>
          <p:nvPr>
            <p:ph sz="quarter" idx="27"/>
          </p:nvPr>
        </p:nvSpPr>
        <p:spPr>
          <a:xfrm>
            <a:off x="405652" y="1397071"/>
            <a:ext cx="3989280" cy="2870129"/>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77129FA2-9D34-4EC0-819A-EB880CC0BCD2}" type="datetime4">
              <a:rPr lang="en-GB" noProof="0" smtClean="0"/>
              <a:t>30 May 2023</a:t>
            </a:fld>
            <a:endParaRPr lang="en-GB" noProof="0"/>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noProof="0"/>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noProof="0" smtClean="0"/>
              <a:pPr/>
              <a:t>‹#›</a:t>
            </a:fld>
            <a:endParaRPr lang="en-GB" noProof="0"/>
          </a:p>
        </p:txBody>
      </p:sp>
      <p:sp>
        <p:nvSpPr>
          <p:cNvPr id="11" name="Text Placeholder 7">
            <a:extLst>
              <a:ext uri="{FF2B5EF4-FFF2-40B4-BE49-F238E27FC236}">
                <a16:creationId xmlns:a16="http://schemas.microsoft.com/office/drawing/2014/main" id="{76C88B4A-A4CC-F15F-9F61-A8144565AF87}"/>
              </a:ext>
            </a:extLst>
          </p:cNvPr>
          <p:cNvSpPr>
            <a:spLocks noGrp="1"/>
          </p:cNvSpPr>
          <p:nvPr>
            <p:ph type="body" sz="quarter" idx="24"/>
          </p:nvPr>
        </p:nvSpPr>
        <p:spPr>
          <a:xfrm>
            <a:off x="405652" y="235128"/>
            <a:ext cx="8292380" cy="209645"/>
          </a:xfrm>
        </p:spPr>
        <p:txBody>
          <a:bodyPr>
            <a:noAutofit/>
          </a:bodyPr>
          <a:lstStyle>
            <a:lvl1pPr marL="0" indent="0" rtl="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15" name="Title 1">
            <a:extLst>
              <a:ext uri="{FF2B5EF4-FFF2-40B4-BE49-F238E27FC236}">
                <a16:creationId xmlns:a16="http://schemas.microsoft.com/office/drawing/2014/main" id="{05F0D1F6-0410-8F21-59FE-D27906826CC2}"/>
              </a:ext>
            </a:extLst>
          </p:cNvPr>
          <p:cNvSpPr>
            <a:spLocks noGrp="1" noRot="1" noMove="1" noResize="1" noEditPoints="1" noAdjustHandles="1" noChangeArrowheads="1" noChangeShapeType="1"/>
          </p:cNvSpPr>
          <p:nvPr>
            <p:ph type="title"/>
          </p:nvPr>
        </p:nvSpPr>
        <p:spPr>
          <a:xfrm>
            <a:off x="406372" y="478393"/>
            <a:ext cx="8291660" cy="472368"/>
          </a:xfrm>
        </p:spPr>
        <p:txBody>
          <a:bodyPr vert="horz" wrap="square">
            <a:spAutoFit/>
          </a:bodyPr>
          <a:lstStyle>
            <a:lvl1pPr rtl="0">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
        <p:nvSpPr>
          <p:cNvPr id="13" name="Content Placeholder 7">
            <a:extLst>
              <a:ext uri="{FF2B5EF4-FFF2-40B4-BE49-F238E27FC236}">
                <a16:creationId xmlns:a16="http://schemas.microsoft.com/office/drawing/2014/main" id="{670D6CFB-BC69-B400-046F-6DC267F5CBA2}"/>
              </a:ext>
            </a:extLst>
          </p:cNvPr>
          <p:cNvSpPr>
            <a:spLocks noGrp="1"/>
          </p:cNvSpPr>
          <p:nvPr>
            <p:ph sz="quarter" idx="28"/>
          </p:nvPr>
        </p:nvSpPr>
        <p:spPr>
          <a:xfrm>
            <a:off x="4708752" y="1397071"/>
            <a:ext cx="3989280" cy="2870129"/>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6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6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90632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hoto_Text_two_box">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53B3F4-A4FC-5E9B-35D6-7F21F4E4E7E3}"/>
              </a:ext>
            </a:extLst>
          </p:cNvPr>
          <p:cNvGraphicFramePr>
            <a:graphicFrameLocks noChangeAspect="1"/>
          </p:cNvGraphicFramePr>
          <p:nvPr userDrawn="1">
            <p:custDataLst>
              <p:tags r:id="rId1"/>
            </p:custDataLst>
            <p:extLst>
              <p:ext uri="{D42A27DB-BD31-4B8C-83A1-F6EECF244321}">
                <p14:modId xmlns:p14="http://schemas.microsoft.com/office/powerpoint/2010/main" val="39233354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7" name="Object 6" hidden="1">
                        <a:extLst>
                          <a:ext uri="{FF2B5EF4-FFF2-40B4-BE49-F238E27FC236}">
                            <a16:creationId xmlns:a16="http://schemas.microsoft.com/office/drawing/2014/main" id="{C953B3F4-A4FC-5E9B-35D6-7F21F4E4E7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12" name="Rectangle 11">
            <a:extLst>
              <a:ext uri="{FF2B5EF4-FFF2-40B4-BE49-F238E27FC236}">
                <a16:creationId xmlns:a16="http://schemas.microsoft.com/office/drawing/2014/main" id="{AA87A132-B30E-A0A2-406B-FDC811668E44}"/>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21DD846A-368D-4B67-933E-D32F4AD232A3}"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8" name="Text Placeholder 13">
            <a:extLst>
              <a:ext uri="{FF2B5EF4-FFF2-40B4-BE49-F238E27FC236}">
                <a16:creationId xmlns:a16="http://schemas.microsoft.com/office/drawing/2014/main" id="{E21B429A-7F7F-4165-BB21-374E86F056BF}"/>
              </a:ext>
            </a:extLst>
          </p:cNvPr>
          <p:cNvSpPr>
            <a:spLocks noGrp="1"/>
          </p:cNvSpPr>
          <p:nvPr>
            <p:ph type="body" sz="quarter" idx="19"/>
          </p:nvPr>
        </p:nvSpPr>
        <p:spPr>
          <a:xfrm>
            <a:off x="406372" y="3218709"/>
            <a:ext cx="4061424" cy="1156442"/>
          </a:xfrm>
        </p:spPr>
        <p:txBody>
          <a:bodyPr numCol="1" spcCol="180000">
            <a:normAutofit/>
          </a:bodyPr>
          <a:lstStyle>
            <a:lvl1pPr marL="180000" indent="-180000" rtl="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4" name="Text Placeholder 13">
            <a:extLst>
              <a:ext uri="{FF2B5EF4-FFF2-40B4-BE49-F238E27FC236}">
                <a16:creationId xmlns:a16="http://schemas.microsoft.com/office/drawing/2014/main" id="{CDD2E5F1-268D-4AEC-B509-D1E5B79984D3}"/>
              </a:ext>
            </a:extLst>
          </p:cNvPr>
          <p:cNvSpPr>
            <a:spLocks noGrp="1"/>
          </p:cNvSpPr>
          <p:nvPr>
            <p:ph type="body" sz="quarter" idx="18"/>
          </p:nvPr>
        </p:nvSpPr>
        <p:spPr>
          <a:xfrm>
            <a:off x="4637328" y="3218709"/>
            <a:ext cx="4061424" cy="1156442"/>
          </a:xfrm>
        </p:spPr>
        <p:txBody>
          <a:bodyPr numCol="1" spcCol="180000">
            <a:normAutofit/>
          </a:bodyPr>
          <a:lstStyle>
            <a:lvl1pPr marL="180000" indent="-180000" rtl="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 name="Title 1"/>
          <p:cNvSpPr>
            <a:spLocks noGrp="1"/>
          </p:cNvSpPr>
          <p:nvPr>
            <p:ph type="title"/>
          </p:nvPr>
        </p:nvSpPr>
        <p:spPr>
          <a:xfrm>
            <a:off x="406372" y="479425"/>
            <a:ext cx="8292380" cy="485192"/>
          </a:xfrm>
        </p:spPr>
        <p:txBody>
          <a:bodyPr vert="horz" wrap="square">
            <a:noAutofit/>
          </a:bodyPr>
          <a:lstStyle>
            <a:lvl1pPr rtl="0">
              <a:lnSpc>
                <a:spcPts val="3500"/>
              </a:lnSpc>
              <a:defRPr sz="3300">
                <a:solidFill>
                  <a:schemeClr val="bg1"/>
                </a:solidFill>
                <a:latin typeface="Arial" panose="020B0604020202020204" pitchFamily="34" charset="0"/>
                <a:ea typeface="Inter" panose="02000503000000020004" pitchFamily="2" charset="0"/>
              </a:defRPr>
            </a:lvl1pPr>
          </a:lstStyle>
          <a:p>
            <a:r>
              <a:rPr lang="en-GB" noProof="0"/>
              <a:t>Click to edit Master title style</a:t>
            </a:r>
          </a:p>
        </p:txBody>
      </p:sp>
    </p:spTree>
    <p:extLst>
      <p:ext uri="{BB962C8B-B14F-4D97-AF65-F5344CB8AC3E}">
        <p14:creationId xmlns:p14="http://schemas.microsoft.com/office/powerpoint/2010/main" val="13925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Photo_Text_two_box_1 Lin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3973173-1DD1-129B-ED93-0FC10873DA50}"/>
              </a:ext>
            </a:extLst>
          </p:cNvPr>
          <p:cNvGraphicFramePr>
            <a:graphicFrameLocks noChangeAspect="1"/>
          </p:cNvGraphicFramePr>
          <p:nvPr userDrawn="1">
            <p:custDataLst>
              <p:tags r:id="rId1"/>
            </p:custDataLst>
            <p:extLst>
              <p:ext uri="{D42A27DB-BD31-4B8C-83A1-F6EECF244321}">
                <p14:modId xmlns:p14="http://schemas.microsoft.com/office/powerpoint/2010/main" val="3379526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8" name="Object 7" hidden="1">
                        <a:extLst>
                          <a:ext uri="{FF2B5EF4-FFF2-40B4-BE49-F238E27FC236}">
                            <a16:creationId xmlns:a16="http://schemas.microsoft.com/office/drawing/2014/main" id="{83973173-1DD1-129B-ED93-0FC10873DA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lIns="2592000" anchor="ctr" anchorCtr="0"/>
          <a:lstStyle>
            <a:lvl1pPr marL="0" indent="0" algn="ctr" rtl="0">
              <a:buNone/>
              <a:defRPr>
                <a:solidFill>
                  <a:schemeClr val="bg1"/>
                </a:solidFill>
              </a:defRPr>
            </a:lvl1pPr>
          </a:lstStyle>
          <a:p>
            <a:r>
              <a:rPr lang="en-GB" noProof="0"/>
              <a:t>Click here to add image</a:t>
            </a:r>
          </a:p>
        </p:txBody>
      </p:sp>
      <p:sp>
        <p:nvSpPr>
          <p:cNvPr id="15" name="Picture Placeholder 6">
            <a:extLst>
              <a:ext uri="{FF2B5EF4-FFF2-40B4-BE49-F238E27FC236}">
                <a16:creationId xmlns:a16="http://schemas.microsoft.com/office/drawing/2014/main" id="{B8BFC537-700A-5A10-EFC3-B540D76EDEC8}"/>
              </a:ext>
            </a:extLst>
          </p:cNvPr>
          <p:cNvSpPr>
            <a:spLocks noGrp="1"/>
          </p:cNvSpPr>
          <p:nvPr>
            <p:ph type="pic" sz="quarter" idx="28" hasCustomPrompt="1"/>
          </p:nvPr>
        </p:nvSpPr>
        <p:spPr>
          <a:xfrm>
            <a:off x="405543" y="470106"/>
            <a:ext cx="1514475" cy="108764"/>
          </a:xfrm>
          <a:solidFill>
            <a:schemeClr val="bg1"/>
          </a:solidFill>
        </p:spPr>
        <p:txBody>
          <a:bodyPr>
            <a:normAutofit/>
          </a:bodyPr>
          <a:lstStyle>
            <a:lvl1pPr rtl="0">
              <a:defRPr sz="100"/>
            </a:lvl1pPr>
          </a:lstStyle>
          <a:p>
            <a:r>
              <a:rPr lang="en-GB" noProof="0"/>
              <a:t> </a:t>
            </a:r>
          </a:p>
        </p:txBody>
      </p:sp>
      <p:sp>
        <p:nvSpPr>
          <p:cNvPr id="18" name="Picture Placeholder 6">
            <a:extLst>
              <a:ext uri="{FF2B5EF4-FFF2-40B4-BE49-F238E27FC236}">
                <a16:creationId xmlns:a16="http://schemas.microsoft.com/office/drawing/2014/main" id="{D82703B7-C310-3FC8-4385-941C839BE766}"/>
              </a:ext>
            </a:extLst>
          </p:cNvPr>
          <p:cNvSpPr>
            <a:spLocks noGrp="1"/>
          </p:cNvSpPr>
          <p:nvPr>
            <p:ph type="pic" sz="quarter" idx="29" hasCustomPrompt="1"/>
          </p:nvPr>
        </p:nvSpPr>
        <p:spPr>
          <a:xfrm>
            <a:off x="405542" y="1336042"/>
            <a:ext cx="1514475" cy="108764"/>
          </a:xfrm>
          <a:solidFill>
            <a:schemeClr val="bg1"/>
          </a:solidFill>
        </p:spPr>
        <p:txBody>
          <a:bodyPr>
            <a:normAutofit/>
          </a:bodyPr>
          <a:lstStyle>
            <a:lvl1pPr rtl="0">
              <a:defRPr sz="100"/>
            </a:lvl1pPr>
          </a:lstStyle>
          <a:p>
            <a:r>
              <a:rPr lang="en-GB" noProof="0"/>
              <a:t> </a:t>
            </a:r>
          </a:p>
        </p:txBody>
      </p:sp>
      <p:sp>
        <p:nvSpPr>
          <p:cNvPr id="13" name="Rectangle 12">
            <a:extLst>
              <a:ext uri="{FF2B5EF4-FFF2-40B4-BE49-F238E27FC236}">
                <a16:creationId xmlns:a16="http://schemas.microsoft.com/office/drawing/2014/main" id="{1D6DD88E-C2C9-B705-FFB0-19715A83DC04}"/>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533A8285-D94A-4B36-8697-776FF94130B7}"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pic>
        <p:nvPicPr>
          <p:cNvPr id="6" name="Picture 5">
            <a:extLst>
              <a:ext uri="{FF2B5EF4-FFF2-40B4-BE49-F238E27FC236}">
                <a16:creationId xmlns:a16="http://schemas.microsoft.com/office/drawing/2014/main" id="{4E24F99B-035D-61EE-CE8A-A58B817455D6}"/>
              </a:ext>
            </a:extLst>
          </p:cNvPr>
          <p:cNvPicPr/>
          <p:nvPr userDrawn="1"/>
        </p:nvPicPr>
        <p:blipFill>
          <a:blip r:embed="rId5"/>
          <a:stretch>
            <a:fillRect/>
          </a:stretch>
        </p:blipFill>
        <p:spPr>
          <a:xfrm>
            <a:off x="4557713" y="2499101"/>
            <a:ext cx="28575" cy="28575"/>
          </a:xfrm>
          <a:prstGeom prst="rect">
            <a:avLst/>
          </a:prstGeom>
        </p:spPr>
      </p:pic>
      <p:sp>
        <p:nvSpPr>
          <p:cNvPr id="19" name="Text Placeholder 13">
            <a:extLst>
              <a:ext uri="{FF2B5EF4-FFF2-40B4-BE49-F238E27FC236}">
                <a16:creationId xmlns:a16="http://schemas.microsoft.com/office/drawing/2014/main" id="{DB5F5B83-EE62-1598-A0F0-5044FD6E8B94}"/>
              </a:ext>
            </a:extLst>
          </p:cNvPr>
          <p:cNvSpPr>
            <a:spLocks noGrp="1"/>
          </p:cNvSpPr>
          <p:nvPr>
            <p:ph type="body" sz="quarter" idx="19"/>
          </p:nvPr>
        </p:nvSpPr>
        <p:spPr>
          <a:xfrm>
            <a:off x="406372" y="3218709"/>
            <a:ext cx="4061424" cy="1156442"/>
          </a:xfrm>
        </p:spPr>
        <p:txBody>
          <a:bodyPr numCol="1" spcCol="180000">
            <a:normAutofit/>
          </a:bodyPr>
          <a:lstStyle>
            <a:lvl1pPr marL="180000" indent="-180000" rtl="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0" name="Text Placeholder 13">
            <a:extLst>
              <a:ext uri="{FF2B5EF4-FFF2-40B4-BE49-F238E27FC236}">
                <a16:creationId xmlns:a16="http://schemas.microsoft.com/office/drawing/2014/main" id="{A30870B4-9FB3-91DA-3642-C14AE6A36F56}"/>
              </a:ext>
            </a:extLst>
          </p:cNvPr>
          <p:cNvSpPr>
            <a:spLocks noGrp="1"/>
          </p:cNvSpPr>
          <p:nvPr>
            <p:ph type="body" sz="quarter" idx="18"/>
          </p:nvPr>
        </p:nvSpPr>
        <p:spPr>
          <a:xfrm>
            <a:off x="4637328" y="3218709"/>
            <a:ext cx="4061424" cy="1156442"/>
          </a:xfrm>
        </p:spPr>
        <p:txBody>
          <a:bodyPr numCol="1" spcCol="180000">
            <a:normAutofit/>
          </a:bodyPr>
          <a:lstStyle>
            <a:lvl1pPr marL="180000" indent="-180000" rtl="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7" name="Title 1">
            <a:extLst>
              <a:ext uri="{FF2B5EF4-FFF2-40B4-BE49-F238E27FC236}">
                <a16:creationId xmlns:a16="http://schemas.microsoft.com/office/drawing/2014/main" id="{D26C35B1-4805-FAA8-0E6B-FC58B9F62A3B}"/>
              </a:ext>
            </a:extLst>
          </p:cNvPr>
          <p:cNvSpPr>
            <a:spLocks noGrp="1"/>
          </p:cNvSpPr>
          <p:nvPr>
            <p:ph type="title" hasCustomPrompt="1"/>
          </p:nvPr>
        </p:nvSpPr>
        <p:spPr>
          <a:xfrm>
            <a:off x="387321" y="759555"/>
            <a:ext cx="4629175" cy="576486"/>
          </a:xfrm>
        </p:spPr>
        <p:txBody>
          <a:bodyPr vert="horz" wrap="square">
            <a:noAutofit/>
          </a:bodyPr>
          <a:lstStyle>
            <a:lvl1pPr rtl="0">
              <a:lnSpc>
                <a:spcPts val="3500"/>
              </a:lnSpc>
              <a:defRPr sz="3300">
                <a:solidFill>
                  <a:schemeClr val="bg1"/>
                </a:solidFill>
                <a:latin typeface="Arial" panose="020B0604020202020204" pitchFamily="34" charset="0"/>
                <a:ea typeface="Inter" panose="02000503000000020004" pitchFamily="2" charset="0"/>
              </a:defRPr>
            </a:lvl1pPr>
          </a:lstStyle>
          <a:p>
            <a:pPr lvl="0"/>
            <a:r>
              <a:rPr lang="en-GB" noProof="0"/>
              <a:t>One line title</a:t>
            </a:r>
          </a:p>
        </p:txBody>
      </p:sp>
    </p:spTree>
    <p:extLst>
      <p:ext uri="{BB962C8B-B14F-4D97-AF65-F5344CB8AC3E}">
        <p14:creationId xmlns:p14="http://schemas.microsoft.com/office/powerpoint/2010/main" val="267213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Photo_Text_two_box_2 Lin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A8EA66A-0DB0-5AE8-5841-73E278498D95}"/>
              </a:ext>
            </a:extLst>
          </p:cNvPr>
          <p:cNvGraphicFramePr>
            <a:graphicFrameLocks noChangeAspect="1"/>
          </p:cNvGraphicFramePr>
          <p:nvPr userDrawn="1">
            <p:custDataLst>
              <p:tags r:id="rId1"/>
            </p:custDataLst>
            <p:extLst>
              <p:ext uri="{D42A27DB-BD31-4B8C-83A1-F6EECF244321}">
                <p14:modId xmlns:p14="http://schemas.microsoft.com/office/powerpoint/2010/main" val="3975870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8" name="Object 7" hidden="1">
                        <a:extLst>
                          <a:ext uri="{FF2B5EF4-FFF2-40B4-BE49-F238E27FC236}">
                            <a16:creationId xmlns:a16="http://schemas.microsoft.com/office/drawing/2014/main" id="{0A8EA66A-0DB0-5AE8-5841-73E278498D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2AB71C5D-B075-5924-DC8D-653D2A037FF4}"/>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lIns="2592000" anchor="ctr" anchorCtr="0"/>
          <a:lstStyle>
            <a:lvl1pPr marL="0" indent="0" algn="ctr" rtl="0">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386FDBAD-6F39-43A7-B163-DF61934B5858}"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pic>
        <p:nvPicPr>
          <p:cNvPr id="6" name="Picture 5">
            <a:extLst>
              <a:ext uri="{FF2B5EF4-FFF2-40B4-BE49-F238E27FC236}">
                <a16:creationId xmlns:a16="http://schemas.microsoft.com/office/drawing/2014/main" id="{A2C260FD-FE5F-0528-AEEC-8CE517CFCE93}"/>
              </a:ext>
            </a:extLst>
          </p:cNvPr>
          <p:cNvPicPr/>
          <p:nvPr userDrawn="1"/>
        </p:nvPicPr>
        <p:blipFill>
          <a:blip r:embed="rId5"/>
          <a:stretch>
            <a:fillRect/>
          </a:stretch>
        </p:blipFill>
        <p:spPr>
          <a:xfrm>
            <a:off x="4557713" y="2499101"/>
            <a:ext cx="28575" cy="28575"/>
          </a:xfrm>
          <a:prstGeom prst="rect">
            <a:avLst/>
          </a:prstGeom>
        </p:spPr>
      </p:pic>
      <p:sp>
        <p:nvSpPr>
          <p:cNvPr id="15" name="Picture Placeholder 6">
            <a:extLst>
              <a:ext uri="{FF2B5EF4-FFF2-40B4-BE49-F238E27FC236}">
                <a16:creationId xmlns:a16="http://schemas.microsoft.com/office/drawing/2014/main" id="{ED0705E2-F5BB-8BCC-8C5B-4B3217073924}"/>
              </a:ext>
            </a:extLst>
          </p:cNvPr>
          <p:cNvSpPr>
            <a:spLocks noGrp="1"/>
          </p:cNvSpPr>
          <p:nvPr>
            <p:ph type="pic" sz="quarter" idx="28" hasCustomPrompt="1"/>
          </p:nvPr>
        </p:nvSpPr>
        <p:spPr>
          <a:xfrm>
            <a:off x="403751" y="476831"/>
            <a:ext cx="1514475" cy="108764"/>
          </a:xfrm>
          <a:solidFill>
            <a:schemeClr val="bg1"/>
          </a:solidFill>
        </p:spPr>
        <p:txBody>
          <a:bodyPr>
            <a:normAutofit/>
          </a:bodyPr>
          <a:lstStyle>
            <a:lvl1pPr rtl="0">
              <a:defRPr sz="100"/>
            </a:lvl1pPr>
          </a:lstStyle>
          <a:p>
            <a:r>
              <a:rPr lang="en-GB" noProof="0"/>
              <a:t> </a:t>
            </a:r>
          </a:p>
        </p:txBody>
      </p:sp>
      <p:sp>
        <p:nvSpPr>
          <p:cNvPr id="17" name="Picture Placeholder 6">
            <a:extLst>
              <a:ext uri="{FF2B5EF4-FFF2-40B4-BE49-F238E27FC236}">
                <a16:creationId xmlns:a16="http://schemas.microsoft.com/office/drawing/2014/main" id="{9C3FBCCF-D983-B4FA-D7B3-3B684620BC15}"/>
              </a:ext>
            </a:extLst>
          </p:cNvPr>
          <p:cNvSpPr>
            <a:spLocks noGrp="1"/>
          </p:cNvSpPr>
          <p:nvPr>
            <p:ph type="pic" sz="quarter" idx="29" hasCustomPrompt="1"/>
          </p:nvPr>
        </p:nvSpPr>
        <p:spPr>
          <a:xfrm>
            <a:off x="390304" y="1809910"/>
            <a:ext cx="1514475" cy="108764"/>
          </a:xfrm>
          <a:solidFill>
            <a:schemeClr val="bg1"/>
          </a:solidFill>
        </p:spPr>
        <p:txBody>
          <a:bodyPr>
            <a:normAutofit/>
          </a:bodyPr>
          <a:lstStyle>
            <a:lvl1pPr rtl="0">
              <a:defRPr sz="100"/>
            </a:lvl1pPr>
          </a:lstStyle>
          <a:p>
            <a:r>
              <a:rPr lang="en-GB" noProof="0"/>
              <a:t> </a:t>
            </a:r>
          </a:p>
        </p:txBody>
      </p:sp>
      <p:sp>
        <p:nvSpPr>
          <p:cNvPr id="18" name="Text Placeholder 13">
            <a:extLst>
              <a:ext uri="{FF2B5EF4-FFF2-40B4-BE49-F238E27FC236}">
                <a16:creationId xmlns:a16="http://schemas.microsoft.com/office/drawing/2014/main" id="{62208D98-6C4E-80DA-F5C9-1DAF6410C9DE}"/>
              </a:ext>
            </a:extLst>
          </p:cNvPr>
          <p:cNvSpPr>
            <a:spLocks noGrp="1"/>
          </p:cNvSpPr>
          <p:nvPr>
            <p:ph type="body" sz="quarter" idx="19"/>
          </p:nvPr>
        </p:nvSpPr>
        <p:spPr>
          <a:xfrm>
            <a:off x="406372" y="3218709"/>
            <a:ext cx="4061424" cy="1156442"/>
          </a:xfrm>
        </p:spPr>
        <p:txBody>
          <a:bodyPr numCol="1" spcCol="180000">
            <a:normAutofit/>
          </a:bodyPr>
          <a:lstStyle>
            <a:lvl1pPr marL="180000" indent="-180000" rtl="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9" name="Text Placeholder 13">
            <a:extLst>
              <a:ext uri="{FF2B5EF4-FFF2-40B4-BE49-F238E27FC236}">
                <a16:creationId xmlns:a16="http://schemas.microsoft.com/office/drawing/2014/main" id="{6DA38F97-20BD-04EC-E098-D2DFC44F0A28}"/>
              </a:ext>
            </a:extLst>
          </p:cNvPr>
          <p:cNvSpPr>
            <a:spLocks noGrp="1"/>
          </p:cNvSpPr>
          <p:nvPr>
            <p:ph type="body" sz="quarter" idx="18"/>
          </p:nvPr>
        </p:nvSpPr>
        <p:spPr>
          <a:xfrm>
            <a:off x="4637328" y="3218709"/>
            <a:ext cx="4061424" cy="1156442"/>
          </a:xfrm>
        </p:spPr>
        <p:txBody>
          <a:bodyPr numCol="1" spcCol="180000">
            <a:normAutofit/>
          </a:bodyPr>
          <a:lstStyle>
            <a:lvl1pPr marL="180000" indent="-180000" rtl="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 name="Title 1">
            <a:extLst>
              <a:ext uri="{FF2B5EF4-FFF2-40B4-BE49-F238E27FC236}">
                <a16:creationId xmlns:a16="http://schemas.microsoft.com/office/drawing/2014/main" id="{48C41860-093F-C2F1-E460-6AD39DCBB7F8}"/>
              </a:ext>
            </a:extLst>
          </p:cNvPr>
          <p:cNvSpPr>
            <a:spLocks noGrp="1"/>
          </p:cNvSpPr>
          <p:nvPr>
            <p:ph type="title" hasCustomPrompt="1"/>
          </p:nvPr>
        </p:nvSpPr>
        <p:spPr>
          <a:xfrm>
            <a:off x="387322" y="759555"/>
            <a:ext cx="4229446" cy="964068"/>
          </a:xfrm>
        </p:spPr>
        <p:txBody>
          <a:bodyPr vert="horz" wrap="square">
            <a:noAutofit/>
          </a:bodyPr>
          <a:lstStyle>
            <a:lvl1pPr rtl="0">
              <a:lnSpc>
                <a:spcPts val="3500"/>
              </a:lnSpc>
              <a:defRPr sz="3300">
                <a:solidFill>
                  <a:schemeClr val="bg1"/>
                </a:solidFill>
                <a:latin typeface="Arial" panose="020B0604020202020204" pitchFamily="34" charset="0"/>
                <a:ea typeface="Inter" panose="02000503000000020004" pitchFamily="2" charset="0"/>
              </a:defRPr>
            </a:lvl1pPr>
          </a:lstStyle>
          <a:p>
            <a:pPr lvl="0"/>
            <a:r>
              <a:rPr lang="en-GB" noProof="0"/>
              <a:t>Two lines title</a:t>
            </a:r>
          </a:p>
        </p:txBody>
      </p:sp>
    </p:spTree>
    <p:extLst>
      <p:ext uri="{BB962C8B-B14F-4D97-AF65-F5344CB8AC3E}">
        <p14:creationId xmlns:p14="http://schemas.microsoft.com/office/powerpoint/2010/main" val="273283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Photo_Text_two_box_3 Line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9ACCFCC-94EA-A258-2B28-C67D39577D4E}"/>
              </a:ext>
            </a:extLst>
          </p:cNvPr>
          <p:cNvGraphicFramePr>
            <a:graphicFrameLocks noChangeAspect="1"/>
          </p:cNvGraphicFramePr>
          <p:nvPr userDrawn="1">
            <p:custDataLst>
              <p:tags r:id="rId1"/>
            </p:custDataLst>
            <p:extLst>
              <p:ext uri="{D42A27DB-BD31-4B8C-83A1-F6EECF244321}">
                <p14:modId xmlns:p14="http://schemas.microsoft.com/office/powerpoint/2010/main" val="32220100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8" name="Object 7" hidden="1">
                        <a:extLst>
                          <a:ext uri="{FF2B5EF4-FFF2-40B4-BE49-F238E27FC236}">
                            <a16:creationId xmlns:a16="http://schemas.microsoft.com/office/drawing/2014/main" id="{59ACCFCC-94EA-A258-2B28-C67D39577D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6">
            <a:extLst>
              <a:ext uri="{FF2B5EF4-FFF2-40B4-BE49-F238E27FC236}">
                <a16:creationId xmlns:a16="http://schemas.microsoft.com/office/drawing/2014/main" id="{865608FB-E667-47E5-A6DC-DB9D64DA2DC0}"/>
              </a:ext>
            </a:extLst>
          </p:cNvPr>
          <p:cNvSpPr>
            <a:spLocks noGrp="1"/>
          </p:cNvSpPr>
          <p:nvPr>
            <p:ph type="pic" sz="quarter" idx="21" hasCustomPrompt="1"/>
          </p:nvPr>
        </p:nvSpPr>
        <p:spPr>
          <a:xfrm>
            <a:off x="0" y="1"/>
            <a:ext cx="9144000" cy="3067664"/>
          </a:xfrm>
          <a:solidFill>
            <a:schemeClr val="tx1"/>
          </a:solidFill>
        </p:spPr>
        <p:txBody>
          <a:bodyPr lIns="2592000" anchor="ctr" anchorCtr="0"/>
          <a:lstStyle>
            <a:lvl1pPr marL="0" indent="0" algn="ctr" rtl="0">
              <a:buNone/>
              <a:defRPr>
                <a:solidFill>
                  <a:schemeClr val="bg1"/>
                </a:solidFill>
              </a:defRPr>
            </a:lvl1pPr>
          </a:lstStyle>
          <a:p>
            <a:r>
              <a:rPr lang="en-GB" noProof="0"/>
              <a:t>Click here to add image</a:t>
            </a:r>
          </a:p>
        </p:txBody>
      </p:sp>
      <p:sp>
        <p:nvSpPr>
          <p:cNvPr id="18" name="Picture Placeholder 6">
            <a:extLst>
              <a:ext uri="{FF2B5EF4-FFF2-40B4-BE49-F238E27FC236}">
                <a16:creationId xmlns:a16="http://schemas.microsoft.com/office/drawing/2014/main" id="{7BD49E03-4DD5-1015-EA39-950886E93896}"/>
              </a:ext>
            </a:extLst>
          </p:cNvPr>
          <p:cNvSpPr>
            <a:spLocks noGrp="1"/>
          </p:cNvSpPr>
          <p:nvPr>
            <p:ph type="pic" sz="quarter" idx="28" hasCustomPrompt="1"/>
          </p:nvPr>
        </p:nvSpPr>
        <p:spPr>
          <a:xfrm>
            <a:off x="401385" y="469900"/>
            <a:ext cx="1514475" cy="108764"/>
          </a:xfrm>
          <a:solidFill>
            <a:schemeClr val="bg1"/>
          </a:solidFill>
        </p:spPr>
        <p:txBody>
          <a:bodyPr>
            <a:normAutofit/>
          </a:bodyPr>
          <a:lstStyle>
            <a:lvl1pPr rtl="0">
              <a:defRPr sz="100"/>
            </a:lvl1pPr>
          </a:lstStyle>
          <a:p>
            <a:r>
              <a:rPr lang="en-GB" noProof="0"/>
              <a:t> </a:t>
            </a:r>
          </a:p>
        </p:txBody>
      </p:sp>
      <p:sp>
        <p:nvSpPr>
          <p:cNvPr id="21" name="Picture Placeholder 6">
            <a:extLst>
              <a:ext uri="{FF2B5EF4-FFF2-40B4-BE49-F238E27FC236}">
                <a16:creationId xmlns:a16="http://schemas.microsoft.com/office/drawing/2014/main" id="{50ADCA2F-519C-56FE-5FC5-F8CAED4C51E1}"/>
              </a:ext>
            </a:extLst>
          </p:cNvPr>
          <p:cNvSpPr>
            <a:spLocks noGrp="1"/>
          </p:cNvSpPr>
          <p:nvPr>
            <p:ph type="pic" sz="quarter" idx="29" hasCustomPrompt="1"/>
          </p:nvPr>
        </p:nvSpPr>
        <p:spPr>
          <a:xfrm>
            <a:off x="401384" y="2279924"/>
            <a:ext cx="1514475" cy="108764"/>
          </a:xfrm>
          <a:solidFill>
            <a:schemeClr val="bg1"/>
          </a:solidFill>
        </p:spPr>
        <p:txBody>
          <a:bodyPr>
            <a:normAutofit/>
          </a:bodyPr>
          <a:lstStyle>
            <a:lvl1pPr rtl="0">
              <a:defRPr sz="100"/>
            </a:lvl1pPr>
          </a:lstStyle>
          <a:p>
            <a:r>
              <a:rPr lang="en-GB" noProof="0"/>
              <a:t> </a:t>
            </a:r>
          </a:p>
        </p:txBody>
      </p:sp>
      <p:sp>
        <p:nvSpPr>
          <p:cNvPr id="17" name="Rectangle 16">
            <a:extLst>
              <a:ext uri="{FF2B5EF4-FFF2-40B4-BE49-F238E27FC236}">
                <a16:creationId xmlns:a16="http://schemas.microsoft.com/office/drawing/2014/main" id="{C37CDEEB-CD8B-D78D-E41D-E6E66ECD27F3}"/>
              </a:ext>
            </a:extLst>
          </p:cNvPr>
          <p:cNvSpPr/>
          <p:nvPr userDrawn="1"/>
        </p:nvSpPr>
        <p:spPr>
          <a:xfrm>
            <a:off x="0" y="3067666"/>
            <a:ext cx="9144000" cy="141226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420BEB9D-CAFE-4909-9497-E40DE7DE460F}"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pic>
        <p:nvPicPr>
          <p:cNvPr id="6" name="Picture 5">
            <a:extLst>
              <a:ext uri="{FF2B5EF4-FFF2-40B4-BE49-F238E27FC236}">
                <a16:creationId xmlns:a16="http://schemas.microsoft.com/office/drawing/2014/main" id="{FD456203-EE30-62C5-955A-B4430F559F2A}"/>
              </a:ext>
            </a:extLst>
          </p:cNvPr>
          <p:cNvPicPr/>
          <p:nvPr userDrawn="1"/>
        </p:nvPicPr>
        <p:blipFill>
          <a:blip r:embed="rId5"/>
          <a:stretch>
            <a:fillRect/>
          </a:stretch>
        </p:blipFill>
        <p:spPr>
          <a:xfrm>
            <a:off x="4557713" y="2499101"/>
            <a:ext cx="28575" cy="28575"/>
          </a:xfrm>
          <a:prstGeom prst="rect">
            <a:avLst/>
          </a:prstGeom>
        </p:spPr>
      </p:pic>
      <p:sp>
        <p:nvSpPr>
          <p:cNvPr id="13" name="Text Placeholder 13">
            <a:extLst>
              <a:ext uri="{FF2B5EF4-FFF2-40B4-BE49-F238E27FC236}">
                <a16:creationId xmlns:a16="http://schemas.microsoft.com/office/drawing/2014/main" id="{D9263D04-072F-3538-2F25-62592523EB26}"/>
              </a:ext>
            </a:extLst>
          </p:cNvPr>
          <p:cNvSpPr>
            <a:spLocks noGrp="1"/>
          </p:cNvSpPr>
          <p:nvPr>
            <p:ph type="body" sz="quarter" idx="19"/>
          </p:nvPr>
        </p:nvSpPr>
        <p:spPr>
          <a:xfrm>
            <a:off x="406372" y="3218709"/>
            <a:ext cx="4061424" cy="1156442"/>
          </a:xfrm>
        </p:spPr>
        <p:txBody>
          <a:bodyPr numCol="1" spcCol="180000">
            <a:normAutofit/>
          </a:bodyPr>
          <a:lstStyle>
            <a:lvl1pPr marL="180000" indent="-180000" rtl="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15" name="Text Placeholder 13">
            <a:extLst>
              <a:ext uri="{FF2B5EF4-FFF2-40B4-BE49-F238E27FC236}">
                <a16:creationId xmlns:a16="http://schemas.microsoft.com/office/drawing/2014/main" id="{F404B74C-F145-FBE9-5A28-705044028779}"/>
              </a:ext>
            </a:extLst>
          </p:cNvPr>
          <p:cNvSpPr>
            <a:spLocks noGrp="1"/>
          </p:cNvSpPr>
          <p:nvPr>
            <p:ph type="body" sz="quarter" idx="18"/>
          </p:nvPr>
        </p:nvSpPr>
        <p:spPr>
          <a:xfrm>
            <a:off x="4637328" y="3218709"/>
            <a:ext cx="4061424" cy="1156442"/>
          </a:xfrm>
        </p:spPr>
        <p:txBody>
          <a:bodyPr numCol="1" spcCol="180000">
            <a:normAutofit/>
          </a:bodyPr>
          <a:lstStyle>
            <a:lvl1pPr marL="180000" indent="-180000" rtl="0">
              <a:buFont typeface="Arial" panose="020B0604020202020204" pitchFamily="34" charset="0"/>
              <a:buChar char="•"/>
              <a:defRPr lang="en-GB" sz="14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None/>
              <a:defRPr/>
            </a:lvl2pPr>
            <a:lvl3pPr marL="719138" indent="0">
              <a:buNone/>
              <a:defRPr/>
            </a:lvl3pPr>
            <a:lvl4pPr marL="1079500" indent="0">
              <a:buNone/>
              <a:defRPr/>
            </a:lvl4pPr>
            <a:lvl5pPr marL="1439863" indent="0">
              <a:buNone/>
              <a:defRPr/>
            </a:lvl5pPr>
          </a:lstStyle>
          <a:p>
            <a:pPr lvl="0"/>
            <a:r>
              <a:rPr lang="en-GB" noProof="0"/>
              <a:t>Click to edit Master text styles</a:t>
            </a:r>
          </a:p>
        </p:txBody>
      </p:sp>
      <p:sp>
        <p:nvSpPr>
          <p:cNvPr id="2" name="Title 1">
            <a:extLst>
              <a:ext uri="{FF2B5EF4-FFF2-40B4-BE49-F238E27FC236}">
                <a16:creationId xmlns:a16="http://schemas.microsoft.com/office/drawing/2014/main" id="{0D808170-1855-5B25-17AE-1F390D2A63FA}"/>
              </a:ext>
            </a:extLst>
          </p:cNvPr>
          <p:cNvSpPr>
            <a:spLocks noGrp="1"/>
          </p:cNvSpPr>
          <p:nvPr>
            <p:ph type="title" hasCustomPrompt="1"/>
          </p:nvPr>
        </p:nvSpPr>
        <p:spPr>
          <a:xfrm>
            <a:off x="387322" y="759554"/>
            <a:ext cx="4229446" cy="1366713"/>
          </a:xfrm>
        </p:spPr>
        <p:txBody>
          <a:bodyPr vert="horz" wrap="square">
            <a:noAutofit/>
          </a:bodyPr>
          <a:lstStyle>
            <a:lvl1pPr rtl="0">
              <a:lnSpc>
                <a:spcPts val="3500"/>
              </a:lnSpc>
              <a:defRPr sz="3300">
                <a:solidFill>
                  <a:schemeClr val="bg1"/>
                </a:solidFill>
                <a:latin typeface="Arial" panose="020B0604020202020204" pitchFamily="34" charset="0"/>
                <a:ea typeface="Inter" panose="02000503000000020004" pitchFamily="2" charset="0"/>
              </a:defRPr>
            </a:lvl1pPr>
          </a:lstStyle>
          <a:p>
            <a:pPr lvl="0"/>
            <a:r>
              <a:rPr lang="en-GB" noProof="0"/>
              <a:t>Three lines title</a:t>
            </a:r>
          </a:p>
        </p:txBody>
      </p:sp>
    </p:spTree>
    <p:extLst>
      <p:ext uri="{BB962C8B-B14F-4D97-AF65-F5344CB8AC3E}">
        <p14:creationId xmlns:p14="http://schemas.microsoft.com/office/powerpoint/2010/main" val="356797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ext_Photo_Righ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28A22E4-6B7F-33FA-C8D4-B751AB27FE36}"/>
              </a:ext>
            </a:extLst>
          </p:cNvPr>
          <p:cNvGraphicFramePr>
            <a:graphicFrameLocks noChangeAspect="1"/>
          </p:cNvGraphicFramePr>
          <p:nvPr userDrawn="1">
            <p:custDataLst>
              <p:tags r:id="rId1"/>
            </p:custDataLst>
            <p:extLst>
              <p:ext uri="{D42A27DB-BD31-4B8C-83A1-F6EECF244321}">
                <p14:modId xmlns:p14="http://schemas.microsoft.com/office/powerpoint/2010/main" val="1277941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928A22E4-6B7F-33FA-C8D4-B751AB27FE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F79AE592-7B53-593A-FDD1-F5AB95B41341}"/>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6160770" y="0"/>
            <a:ext cx="2983230" cy="4479925"/>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1D28F6C3-47FA-4BFC-AC7B-090DBE9F0175}"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1" name="Text Placeholder 7">
            <a:extLst>
              <a:ext uri="{FF2B5EF4-FFF2-40B4-BE49-F238E27FC236}">
                <a16:creationId xmlns:a16="http://schemas.microsoft.com/office/drawing/2014/main" id="{073AAE18-4520-A129-626A-07F9EECF1E93}"/>
              </a:ext>
            </a:extLst>
          </p:cNvPr>
          <p:cNvSpPr>
            <a:spLocks noGrp="1"/>
          </p:cNvSpPr>
          <p:nvPr>
            <p:ph type="body" sz="quarter" idx="24"/>
          </p:nvPr>
        </p:nvSpPr>
        <p:spPr>
          <a:xfrm>
            <a:off x="405652" y="235128"/>
            <a:ext cx="5472035" cy="209645"/>
          </a:xfrm>
        </p:spPr>
        <p:txBody>
          <a:bodyPr>
            <a:noAutofit/>
          </a:bodyPr>
          <a:lstStyle>
            <a:lvl1pPr marL="0" indent="0" rtl="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12" name="Content Placeholder 7">
            <a:extLst>
              <a:ext uri="{FF2B5EF4-FFF2-40B4-BE49-F238E27FC236}">
                <a16:creationId xmlns:a16="http://schemas.microsoft.com/office/drawing/2014/main" id="{091A6D35-42EE-A7C4-4F57-31FBD344FD0D}"/>
              </a:ext>
            </a:extLst>
          </p:cNvPr>
          <p:cNvSpPr>
            <a:spLocks noGrp="1"/>
          </p:cNvSpPr>
          <p:nvPr>
            <p:ph sz="quarter" idx="27"/>
          </p:nvPr>
        </p:nvSpPr>
        <p:spPr>
          <a:xfrm>
            <a:off x="400067" y="1549275"/>
            <a:ext cx="5472035" cy="2717925"/>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 name="Title 1">
            <a:extLst>
              <a:ext uri="{FF2B5EF4-FFF2-40B4-BE49-F238E27FC236}">
                <a16:creationId xmlns:a16="http://schemas.microsoft.com/office/drawing/2014/main" id="{117CAB14-CE7D-43B2-812B-D88BF690EBE5}"/>
              </a:ext>
            </a:extLst>
          </p:cNvPr>
          <p:cNvSpPr>
            <a:spLocks noGrp="1"/>
          </p:cNvSpPr>
          <p:nvPr>
            <p:ph type="title"/>
          </p:nvPr>
        </p:nvSpPr>
        <p:spPr>
          <a:xfrm>
            <a:off x="401532" y="476065"/>
            <a:ext cx="5476155" cy="934033"/>
          </a:xfrm>
        </p:spPr>
        <p:txBody>
          <a:bodyPr vert="horz" wrap="square">
            <a:spAutoFit/>
          </a:bodyPr>
          <a:lstStyle>
            <a:lvl1pPr rtl="0">
              <a:lnSpc>
                <a:spcPts val="3500"/>
              </a:lnSpc>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Tree>
    <p:extLst>
      <p:ext uri="{BB962C8B-B14F-4D97-AF65-F5344CB8AC3E}">
        <p14:creationId xmlns:p14="http://schemas.microsoft.com/office/powerpoint/2010/main" val="330948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_Photo_Left_lar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0F4A83C-B4E1-BA02-5B78-12CC65B94A24}"/>
              </a:ext>
            </a:extLst>
          </p:cNvPr>
          <p:cNvGraphicFramePr>
            <a:graphicFrameLocks noChangeAspect="1"/>
          </p:cNvGraphicFramePr>
          <p:nvPr userDrawn="1">
            <p:custDataLst>
              <p:tags r:id="rId1"/>
            </p:custDataLst>
            <p:extLst>
              <p:ext uri="{D42A27DB-BD31-4B8C-83A1-F6EECF244321}">
                <p14:modId xmlns:p14="http://schemas.microsoft.com/office/powerpoint/2010/main" val="1242736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00F4A83C-B4E1-BA02-5B78-12CC65B94A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BC8B6278-6582-41FB-3707-AD17495FFE8E}"/>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2" y="0"/>
            <a:ext cx="5569527" cy="4479925"/>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4EE5F6E3-DE70-451D-BC9F-BC321E694C71}"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1" name="Text Placeholder 7">
            <a:extLst>
              <a:ext uri="{FF2B5EF4-FFF2-40B4-BE49-F238E27FC236}">
                <a16:creationId xmlns:a16="http://schemas.microsoft.com/office/drawing/2014/main" id="{994A03B7-46B2-EF45-716C-EA317A660D77}"/>
              </a:ext>
            </a:extLst>
          </p:cNvPr>
          <p:cNvSpPr>
            <a:spLocks noGrp="1"/>
          </p:cNvSpPr>
          <p:nvPr>
            <p:ph type="body" sz="quarter" idx="24"/>
          </p:nvPr>
        </p:nvSpPr>
        <p:spPr>
          <a:xfrm>
            <a:off x="5846063" y="235128"/>
            <a:ext cx="2929169" cy="209645"/>
          </a:xfrm>
        </p:spPr>
        <p:txBody>
          <a:bodyPr>
            <a:noAutofit/>
          </a:bodyPr>
          <a:lstStyle>
            <a:lvl1pPr marL="0" indent="0" rtl="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14" name="Content Placeholder 7">
            <a:extLst>
              <a:ext uri="{FF2B5EF4-FFF2-40B4-BE49-F238E27FC236}">
                <a16:creationId xmlns:a16="http://schemas.microsoft.com/office/drawing/2014/main" id="{F29FAC5F-0724-BD63-3867-DFCD3F8061CB}"/>
              </a:ext>
            </a:extLst>
          </p:cNvPr>
          <p:cNvSpPr>
            <a:spLocks noGrp="1"/>
          </p:cNvSpPr>
          <p:nvPr>
            <p:ph sz="quarter" idx="27"/>
          </p:nvPr>
        </p:nvSpPr>
        <p:spPr>
          <a:xfrm>
            <a:off x="5846063" y="1986726"/>
            <a:ext cx="2929170" cy="2261423"/>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itle 1">
            <a:extLst>
              <a:ext uri="{FF2B5EF4-FFF2-40B4-BE49-F238E27FC236}">
                <a16:creationId xmlns:a16="http://schemas.microsoft.com/office/drawing/2014/main" id="{432B1280-8375-4027-B645-0E5EAD4F7427}"/>
              </a:ext>
            </a:extLst>
          </p:cNvPr>
          <p:cNvSpPr>
            <a:spLocks noGrp="1"/>
          </p:cNvSpPr>
          <p:nvPr>
            <p:ph type="title"/>
          </p:nvPr>
        </p:nvSpPr>
        <p:spPr>
          <a:xfrm>
            <a:off x="5849071" y="476065"/>
            <a:ext cx="2929170" cy="1344402"/>
          </a:xfrm>
        </p:spPr>
        <p:txBody>
          <a:bodyPr vert="horz" wrap="square">
            <a:normAutofit/>
          </a:bodyPr>
          <a:lstStyle>
            <a:lvl1pPr rtl="0">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Tree>
    <p:extLst>
      <p:ext uri="{BB962C8B-B14F-4D97-AF65-F5344CB8AC3E}">
        <p14:creationId xmlns:p14="http://schemas.microsoft.com/office/powerpoint/2010/main" val="137622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ext_Photo_Left_Medium">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8327C9-8ED3-71A5-3431-B784C5AB4B40}"/>
              </a:ext>
            </a:extLst>
          </p:cNvPr>
          <p:cNvGraphicFramePr>
            <a:graphicFrameLocks noChangeAspect="1"/>
          </p:cNvGraphicFramePr>
          <p:nvPr userDrawn="1">
            <p:custDataLst>
              <p:tags r:id="rId1"/>
            </p:custDataLst>
            <p:extLst>
              <p:ext uri="{D42A27DB-BD31-4B8C-83A1-F6EECF244321}">
                <p14:modId xmlns:p14="http://schemas.microsoft.com/office/powerpoint/2010/main" val="3360062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6" name="Object 5" hidden="1">
                        <a:extLst>
                          <a:ext uri="{FF2B5EF4-FFF2-40B4-BE49-F238E27FC236}">
                            <a16:creationId xmlns:a16="http://schemas.microsoft.com/office/drawing/2014/main" id="{DF8327C9-8ED3-71A5-3431-B784C5AB4B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3D0048DF-F2B5-6A43-B371-E1447494897E}"/>
              </a:ext>
            </a:extLst>
          </p:cNvPr>
          <p:cNvSpPr/>
          <p:nvPr userDrawn="1"/>
        </p:nvSpPr>
        <p:spPr>
          <a:xfrm>
            <a:off x="0" y="0"/>
            <a:ext cx="9144000" cy="447992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7" name="Picture Placeholder 6">
            <a:extLst>
              <a:ext uri="{FF2B5EF4-FFF2-40B4-BE49-F238E27FC236}">
                <a16:creationId xmlns:a16="http://schemas.microsoft.com/office/drawing/2014/main" id="{C208C034-CECD-4878-BEEC-38B2F1FBE135}"/>
              </a:ext>
            </a:extLst>
          </p:cNvPr>
          <p:cNvSpPr>
            <a:spLocks noGrp="1"/>
          </p:cNvSpPr>
          <p:nvPr>
            <p:ph type="pic" sz="quarter" idx="21" hasCustomPrompt="1"/>
          </p:nvPr>
        </p:nvSpPr>
        <p:spPr>
          <a:xfrm>
            <a:off x="-2" y="0"/>
            <a:ext cx="4572001" cy="4479925"/>
          </a:xfrm>
          <a:solidFill>
            <a:schemeClr val="tx1"/>
          </a:solidFill>
        </p:spPr>
        <p:txBody>
          <a:bodyPr anchor="ctr" anchorCtr="0"/>
          <a:lstStyle>
            <a:lvl1pPr marL="0" indent="0" algn="ctr" rtl="0">
              <a:buNone/>
              <a:defRPr>
                <a:solidFill>
                  <a:schemeClr val="bg1"/>
                </a:solidFill>
              </a:defRPr>
            </a:lvl1pPr>
          </a:lstStyle>
          <a:p>
            <a:r>
              <a:rPr lang="en-GB" noProof="0"/>
              <a:t>Click here to add image</a:t>
            </a:r>
          </a:p>
        </p:txBody>
      </p:sp>
      <p:sp>
        <p:nvSpPr>
          <p:cNvPr id="3" name="Date Placeholder 2"/>
          <p:cNvSpPr>
            <a:spLocks noGrp="1"/>
          </p:cNvSpPr>
          <p:nvPr>
            <p:ph type="dt" sz="half" idx="10"/>
          </p:nvPr>
        </p:nvSpPr>
        <p:spPr>
          <a:xfrm>
            <a:off x="609084" y="4722338"/>
            <a:ext cx="1958203" cy="66824"/>
          </a:xfrm>
        </p:spPr>
        <p:txBody>
          <a:bodyPr/>
          <a:lstStyle>
            <a:lvl1pPr rtl="0">
              <a:defRPr>
                <a:solidFill>
                  <a:srgbClr val="000000"/>
                </a:solidFill>
                <a:latin typeface="Arial" panose="020B0604020202020204" pitchFamily="34" charset="0"/>
                <a:ea typeface="Inter" panose="02000503000000020004" pitchFamily="2" charset="0"/>
              </a:defRPr>
            </a:lvl1pPr>
          </a:lstStyle>
          <a:p>
            <a:fld id="{043348E8-3642-405A-93CA-0E558C962F45}" type="datetime4">
              <a:rPr lang="en-GB" smtClean="0"/>
              <a:t>30 May 2023</a:t>
            </a:fld>
            <a:endParaRPr lang="en-GB"/>
          </a:p>
        </p:txBody>
      </p:sp>
      <p:sp>
        <p:nvSpPr>
          <p:cNvPr id="4" name="Footer Placeholder 3"/>
          <p:cNvSpPr>
            <a:spLocks noGrp="1"/>
          </p:cNvSpPr>
          <p:nvPr>
            <p:ph type="ftr" sz="quarter" idx="11"/>
          </p:nvPr>
        </p:nvSpPr>
        <p:spPr>
          <a:xfrm>
            <a:off x="609084" y="4798729"/>
            <a:ext cx="1958203" cy="68838"/>
          </a:xfrm>
        </p:spPr>
        <p:txBody>
          <a:bodyPr/>
          <a:lstStyle>
            <a:lvl1pPr rtl="0">
              <a:defRPr>
                <a:solidFill>
                  <a:srgbClr val="000000"/>
                </a:solidFill>
                <a:latin typeface="Arial" panose="020B0604020202020204" pitchFamily="34" charset="0"/>
                <a:ea typeface="Inter" panose="02000503000000020004" pitchFamily="2" charset="0"/>
              </a:defRPr>
            </a:lvl1pPr>
          </a:lstStyle>
          <a:p>
            <a:r>
              <a:rPr lang="en-GB"/>
              <a:t>COWI PPT Master Layout</a:t>
            </a:r>
          </a:p>
        </p:txBody>
      </p:sp>
      <p:sp>
        <p:nvSpPr>
          <p:cNvPr id="5" name="Slide Number Placeholder 4"/>
          <p:cNvSpPr>
            <a:spLocks noGrp="1"/>
          </p:cNvSpPr>
          <p:nvPr>
            <p:ph type="sldNum" sz="quarter" idx="12"/>
          </p:nvPr>
        </p:nvSpPr>
        <p:spPr>
          <a:xfrm>
            <a:off x="130774" y="4603009"/>
            <a:ext cx="408316" cy="379563"/>
          </a:xfrm>
        </p:spPr>
        <p:txBody>
          <a:bodyPr/>
          <a:lstStyle>
            <a:lvl1pPr rtl="0">
              <a:defRPr>
                <a:solidFill>
                  <a:srgbClr val="000000"/>
                </a:solidFill>
                <a:latin typeface="+mn-lt"/>
                <a:ea typeface="Inter Light" panose="02000503000000020004" pitchFamily="2" charset="0"/>
              </a:defRPr>
            </a:lvl1pPr>
          </a:lstStyle>
          <a:p>
            <a:fld id="{AF54B9EF-527F-4F31-BDA9-861CCA0FE377}" type="slidenum">
              <a:rPr lang="en-GB" smtClean="0"/>
              <a:pPr/>
              <a:t>‹#›</a:t>
            </a:fld>
            <a:endParaRPr lang="en-GB"/>
          </a:p>
        </p:txBody>
      </p:sp>
      <p:sp>
        <p:nvSpPr>
          <p:cNvPr id="12" name="Text Placeholder 7">
            <a:extLst>
              <a:ext uri="{FF2B5EF4-FFF2-40B4-BE49-F238E27FC236}">
                <a16:creationId xmlns:a16="http://schemas.microsoft.com/office/drawing/2014/main" id="{F2D13689-BCF3-E94F-FFDC-20377E44FC27}"/>
              </a:ext>
            </a:extLst>
          </p:cNvPr>
          <p:cNvSpPr>
            <a:spLocks noGrp="1"/>
          </p:cNvSpPr>
          <p:nvPr>
            <p:ph type="body" sz="quarter" idx="24"/>
          </p:nvPr>
        </p:nvSpPr>
        <p:spPr>
          <a:xfrm>
            <a:off x="4859338" y="235128"/>
            <a:ext cx="3867126" cy="209645"/>
          </a:xfrm>
        </p:spPr>
        <p:txBody>
          <a:bodyPr>
            <a:noAutofit/>
          </a:bodyPr>
          <a:lstStyle>
            <a:lvl1pPr marL="0" indent="0" rtl="0">
              <a:spcAft>
                <a:spcPts val="0"/>
              </a:spcAft>
              <a:buFontTx/>
              <a:buNone/>
              <a:defRPr lang="en-US" sz="10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1pPr>
            <a:lvl2pPr marL="360362"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2pPr>
            <a:lvl3pPr marL="719138"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3pPr>
            <a:lvl4pPr marL="1079500" indent="0">
              <a:buFontTx/>
              <a:buNone/>
              <a:defRPr lang="en-US" sz="1200" b="0" kern="1200" baseline="0" dirty="0" smtClean="0">
                <a:solidFill>
                  <a:schemeClr val="tx1"/>
                </a:solidFill>
                <a:latin typeface="Arial" panose="020B0604020202020204" pitchFamily="34" charset="0"/>
                <a:ea typeface="Inter" panose="02000503000000020004" pitchFamily="2" charset="0"/>
                <a:cs typeface="Arial" panose="020B0604020202020204" pitchFamily="34" charset="0"/>
              </a:defRPr>
            </a:lvl4pPr>
            <a:lvl5pPr marL="1439863" indent="0">
              <a:buFontTx/>
              <a:buNone/>
              <a:defRPr lang="en-GB" sz="1200" b="0" kern="1200" baseline="0" dirty="0">
                <a:solidFill>
                  <a:schemeClr val="tx1"/>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p:txBody>
      </p:sp>
      <p:sp>
        <p:nvSpPr>
          <p:cNvPr id="13" name="Content Placeholder 7">
            <a:extLst>
              <a:ext uri="{FF2B5EF4-FFF2-40B4-BE49-F238E27FC236}">
                <a16:creationId xmlns:a16="http://schemas.microsoft.com/office/drawing/2014/main" id="{40A395CD-21B2-7E71-752C-F4465BCD31D5}"/>
              </a:ext>
            </a:extLst>
          </p:cNvPr>
          <p:cNvSpPr>
            <a:spLocks noGrp="1"/>
          </p:cNvSpPr>
          <p:nvPr>
            <p:ph sz="quarter" idx="27"/>
          </p:nvPr>
        </p:nvSpPr>
        <p:spPr>
          <a:xfrm>
            <a:off x="4859338" y="1554162"/>
            <a:ext cx="3867126" cy="2693987"/>
          </a:xfrm>
        </p:spPr>
        <p:txBody>
          <a:bodyPr>
            <a:normAutofit/>
          </a:bodyPr>
          <a:lstStyle>
            <a:lvl1pPr marL="18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1pPr>
            <a:lvl2pPr marL="36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2pPr>
            <a:lvl3pPr marL="54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3pPr>
            <a:lvl4pPr marL="720000" indent="-180000" algn="l" defTabSz="914400" rtl="0" eaLnBrk="1" latinLnBrk="0" hangingPunct="1">
              <a:spcBef>
                <a:spcPts val="0"/>
              </a:spcBef>
              <a:spcAft>
                <a:spcPts val="600"/>
              </a:spcAft>
              <a:buClr>
                <a:schemeClr val="tx1"/>
              </a:buClr>
              <a:buFont typeface="Arial" panose="020B0604020202020204" pitchFamily="34" charset="0"/>
              <a:buChar char="•"/>
              <a:defRPr lang="en-US" sz="1400" b="0" kern="1200" baseline="0" dirty="0" smtClean="0">
                <a:solidFill>
                  <a:srgbClr val="000000"/>
                </a:solidFill>
                <a:latin typeface="Arial" panose="020B0604020202020204" pitchFamily="34" charset="0"/>
                <a:ea typeface="Inter" panose="02000503000000020004" pitchFamily="2" charset="0"/>
                <a:cs typeface="Arial" panose="020B0604020202020204" pitchFamily="34" charset="0"/>
              </a:defRPr>
            </a:lvl4pPr>
            <a:lvl5pPr marL="900000" indent="-180000" algn="l" defTabSz="914400" rtl="0" eaLnBrk="1" latinLnBrk="0" hangingPunct="1">
              <a:spcBef>
                <a:spcPts val="0"/>
              </a:spcBef>
              <a:spcAft>
                <a:spcPts val="600"/>
              </a:spcAft>
              <a:buClr>
                <a:schemeClr val="tx1"/>
              </a:buClr>
              <a:buFont typeface="Arial" panose="020B0604020202020204" pitchFamily="34" charset="0"/>
              <a:buChar char="•"/>
              <a:defRPr lang="en-GB" sz="1400" b="0" kern="1200" baseline="0" dirty="0">
                <a:solidFill>
                  <a:srgbClr val="000000"/>
                </a:solidFill>
                <a:latin typeface="Arial" panose="020B0604020202020204" pitchFamily="34" charset="0"/>
                <a:ea typeface="Inter" panose="02000503000000020004" pitchFamily="2" charset="0"/>
                <a:cs typeface="Arial" panose="020B0604020202020204" pitchFamily="34" charset="0"/>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itle 1">
            <a:extLst>
              <a:ext uri="{FF2B5EF4-FFF2-40B4-BE49-F238E27FC236}">
                <a16:creationId xmlns:a16="http://schemas.microsoft.com/office/drawing/2014/main" id="{2B7E80BD-65C8-6593-3733-E57D8C4592B8}"/>
              </a:ext>
            </a:extLst>
          </p:cNvPr>
          <p:cNvSpPr>
            <a:spLocks noGrp="1"/>
          </p:cNvSpPr>
          <p:nvPr>
            <p:ph type="title"/>
          </p:nvPr>
        </p:nvSpPr>
        <p:spPr>
          <a:xfrm>
            <a:off x="4862344" y="476065"/>
            <a:ext cx="3867127" cy="908385"/>
          </a:xfrm>
        </p:spPr>
        <p:txBody>
          <a:bodyPr vert="horz" wrap="square">
            <a:normAutofit/>
          </a:bodyPr>
          <a:lstStyle>
            <a:lvl1pPr rtl="0">
              <a:defRPr sz="3300">
                <a:solidFill>
                  <a:schemeClr val="tx1"/>
                </a:solidFill>
                <a:latin typeface="Arial" panose="020B0604020202020204" pitchFamily="34" charset="0"/>
                <a:ea typeface="Inter" panose="02000503000000020004" pitchFamily="2" charset="0"/>
              </a:defRPr>
            </a:lvl1pPr>
          </a:lstStyle>
          <a:p>
            <a:r>
              <a:rPr lang="en-GB" noProof="0"/>
              <a:t>Click to edit Master title style</a:t>
            </a:r>
          </a:p>
        </p:txBody>
      </p:sp>
    </p:spTree>
    <p:extLst>
      <p:ext uri="{BB962C8B-B14F-4D97-AF65-F5344CB8AC3E}">
        <p14:creationId xmlns:p14="http://schemas.microsoft.com/office/powerpoint/2010/main" val="21464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oleObject" Target="../embeddings/oleObject2.bin"/><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41" Type="http://schemas.openxmlformats.org/officeDocument/2006/relationships/tags" Target="../tags/tag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tags" Target="../tags/tag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theme" Target="../theme/theme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41" Type="http://schemas.openxmlformats.org/officeDocument/2006/relationships/image" Target="../media/image3.emf"/><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oleObject" Target="../embeddings/oleObject3.bin"/><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slideLayout" Target="../slideLayouts/slideLayout154.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50" Type="http://schemas.openxmlformats.org/officeDocument/2006/relationships/slideLayout" Target="../slideLayouts/slideLayout165.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41" Type="http://schemas.openxmlformats.org/officeDocument/2006/relationships/slideLayout" Target="../slideLayouts/slideLayout156.xml"/><Relationship Id="rId54" Type="http://schemas.openxmlformats.org/officeDocument/2006/relationships/image" Target="../media/image1.emf"/><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53" Type="http://schemas.openxmlformats.org/officeDocument/2006/relationships/oleObject" Target="../embeddings/oleObject41.bin"/><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tags" Target="../tags/tag42.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8" Type="http://schemas.openxmlformats.org/officeDocument/2006/relationships/slideLayout" Target="../slideLayouts/slideLayout123.xml"/><Relationship Id="rId5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02B4146-9597-CADD-FB0A-EF3021B9DCE9}"/>
              </a:ext>
            </a:extLst>
          </p:cNvPr>
          <p:cNvGraphicFramePr>
            <a:graphicFrameLocks noChangeAspect="1"/>
          </p:cNvGraphicFramePr>
          <p:nvPr userDrawn="1">
            <p:custDataLst>
              <p:tags r:id="rId41"/>
            </p:custDataLst>
            <p:extLst>
              <p:ext uri="{D42A27DB-BD31-4B8C-83A1-F6EECF244321}">
                <p14:modId xmlns:p14="http://schemas.microsoft.com/office/powerpoint/2010/main" val="1691406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342" imgH="337" progId="TCLayout.ActiveDocument.1">
                  <p:embed/>
                </p:oleObj>
              </mc:Choice>
              <mc:Fallback>
                <p:oleObj name="think-cell Slide" r:id="rId42" imgW="342" imgH="337" progId="TCLayout.ActiveDocument.1">
                  <p:embed/>
                  <p:pic>
                    <p:nvPicPr>
                      <p:cNvPr id="8" name="think-cell data - do not delete" hidden="1">
                        <a:extLst>
                          <a:ext uri="{FF2B5EF4-FFF2-40B4-BE49-F238E27FC236}">
                            <a16:creationId xmlns:a16="http://schemas.microsoft.com/office/drawing/2014/main" id="{002B4146-9597-CADD-FB0A-EF3021B9DCE9}"/>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0" name="Graphic 8">
            <a:extLst>
              <a:ext uri="{FF2B5EF4-FFF2-40B4-BE49-F238E27FC236}">
                <a16:creationId xmlns:a16="http://schemas.microsoft.com/office/drawing/2014/main" id="{07730765-04E4-9345-64C5-69236138F4C1}"/>
              </a:ext>
            </a:extLst>
          </p:cNvPr>
          <p:cNvSpPr/>
          <p:nvPr/>
        </p:nvSpPr>
        <p:spPr>
          <a:xfrm>
            <a:off x="8065219" y="4696354"/>
            <a:ext cx="657200" cy="196080"/>
          </a:xfrm>
          <a:custGeom>
            <a:avLst/>
            <a:gdLst>
              <a:gd name="connsiteX0" fmla="*/ 123349 w 944975"/>
              <a:gd name="connsiteY0" fmla="*/ 6477 h 281940"/>
              <a:gd name="connsiteX1" fmla="*/ 168402 w 944975"/>
              <a:gd name="connsiteY1" fmla="*/ 19241 h 281940"/>
              <a:gd name="connsiteX2" fmla="*/ 196882 w 944975"/>
              <a:gd name="connsiteY2" fmla="*/ 9525 h 281940"/>
              <a:gd name="connsiteX3" fmla="*/ 196882 w 944975"/>
              <a:gd name="connsiteY3" fmla="*/ 0 h 281940"/>
              <a:gd name="connsiteX4" fmla="*/ 211169 w 944975"/>
              <a:gd name="connsiteY4" fmla="*/ 0 h 281940"/>
              <a:gd name="connsiteX5" fmla="*/ 211169 w 944975"/>
              <a:gd name="connsiteY5" fmla="*/ 116872 h 281940"/>
              <a:gd name="connsiteX6" fmla="*/ 198406 w 944975"/>
              <a:gd name="connsiteY6" fmla="*/ 116872 h 281940"/>
              <a:gd name="connsiteX7" fmla="*/ 123349 w 944975"/>
              <a:gd name="connsiteY7" fmla="*/ 21527 h 281940"/>
              <a:gd name="connsiteX8" fmla="*/ 52673 w 944975"/>
              <a:gd name="connsiteY8" fmla="*/ 144494 h 281940"/>
              <a:gd name="connsiteX9" fmla="*/ 123349 w 944975"/>
              <a:gd name="connsiteY9" fmla="*/ 266891 h 281940"/>
              <a:gd name="connsiteX10" fmla="*/ 224314 w 944975"/>
              <a:gd name="connsiteY10" fmla="*/ 144494 h 281940"/>
              <a:gd name="connsiteX11" fmla="*/ 228124 w 944975"/>
              <a:gd name="connsiteY11" fmla="*/ 116681 h 281940"/>
              <a:gd name="connsiteX12" fmla="*/ 349472 w 944975"/>
              <a:gd name="connsiteY12" fmla="*/ 6477 h 281940"/>
              <a:gd name="connsiteX13" fmla="*/ 474631 w 944975"/>
              <a:gd name="connsiteY13" fmla="*/ 144399 h 281940"/>
              <a:gd name="connsiteX14" fmla="*/ 349472 w 944975"/>
              <a:gd name="connsiteY14" fmla="*/ 281940 h 281940"/>
              <a:gd name="connsiteX15" fmla="*/ 232315 w 944975"/>
              <a:gd name="connsiteY15" fmla="*/ 192691 h 281940"/>
              <a:gd name="connsiteX16" fmla="*/ 231934 w 944975"/>
              <a:gd name="connsiteY16" fmla="*/ 190310 h 281940"/>
              <a:gd name="connsiteX17" fmla="*/ 231267 w 944975"/>
              <a:gd name="connsiteY17" fmla="*/ 194119 h 281940"/>
              <a:gd name="connsiteX18" fmla="*/ 123444 w 944975"/>
              <a:gd name="connsiteY18" fmla="*/ 281940 h 281940"/>
              <a:gd name="connsiteX19" fmla="*/ 0 w 944975"/>
              <a:gd name="connsiteY19" fmla="*/ 144399 h 281940"/>
              <a:gd name="connsiteX20" fmla="*/ 123349 w 944975"/>
              <a:gd name="connsiteY20" fmla="*/ 6477 h 281940"/>
              <a:gd name="connsiteX21" fmla="*/ 278797 w 944975"/>
              <a:gd name="connsiteY21" fmla="*/ 144399 h 281940"/>
              <a:gd name="connsiteX22" fmla="*/ 349472 w 944975"/>
              <a:gd name="connsiteY22" fmla="*/ 267176 h 281940"/>
              <a:gd name="connsiteX23" fmla="*/ 419957 w 944975"/>
              <a:gd name="connsiteY23" fmla="*/ 144399 h 281940"/>
              <a:gd name="connsiteX24" fmla="*/ 349472 w 944975"/>
              <a:gd name="connsiteY24" fmla="*/ 21431 h 281940"/>
              <a:gd name="connsiteX25" fmla="*/ 278797 w 944975"/>
              <a:gd name="connsiteY25" fmla="*/ 144399 h 281940"/>
              <a:gd name="connsiteX26" fmla="*/ 532638 w 944975"/>
              <a:gd name="connsiteY26" fmla="*/ 36290 h 281940"/>
              <a:gd name="connsiteX27" fmla="*/ 542354 w 944975"/>
              <a:gd name="connsiteY27" fmla="*/ 23717 h 281940"/>
              <a:gd name="connsiteX28" fmla="*/ 562547 w 944975"/>
              <a:gd name="connsiteY28" fmla="*/ 23717 h 281940"/>
              <a:gd name="connsiteX29" fmla="*/ 562547 w 944975"/>
              <a:gd name="connsiteY29" fmla="*/ 9525 h 281940"/>
              <a:gd name="connsiteX30" fmla="*/ 431673 w 944975"/>
              <a:gd name="connsiteY30" fmla="*/ 9525 h 281940"/>
              <a:gd name="connsiteX31" fmla="*/ 431673 w 944975"/>
              <a:gd name="connsiteY31" fmla="*/ 23622 h 281940"/>
              <a:gd name="connsiteX32" fmla="*/ 461582 w 944975"/>
              <a:gd name="connsiteY32" fmla="*/ 23813 h 281940"/>
              <a:gd name="connsiteX33" fmla="*/ 479108 w 944975"/>
              <a:gd name="connsiteY33" fmla="*/ 36290 h 281940"/>
              <a:gd name="connsiteX34" fmla="*/ 558070 w 944975"/>
              <a:gd name="connsiteY34" fmla="*/ 279178 h 281940"/>
              <a:gd name="connsiteX35" fmla="*/ 587788 w 944975"/>
              <a:gd name="connsiteY35" fmla="*/ 279178 h 281940"/>
              <a:gd name="connsiteX36" fmla="*/ 641699 w 944975"/>
              <a:gd name="connsiteY36" fmla="*/ 110776 h 281940"/>
              <a:gd name="connsiteX37" fmla="*/ 693611 w 944975"/>
              <a:gd name="connsiteY37" fmla="*/ 279178 h 281940"/>
              <a:gd name="connsiteX38" fmla="*/ 727710 w 944975"/>
              <a:gd name="connsiteY38" fmla="*/ 279178 h 281940"/>
              <a:gd name="connsiteX39" fmla="*/ 800195 w 944975"/>
              <a:gd name="connsiteY39" fmla="*/ 42101 h 281940"/>
              <a:gd name="connsiteX40" fmla="*/ 823627 w 944975"/>
              <a:gd name="connsiteY40" fmla="*/ 23908 h 281940"/>
              <a:gd name="connsiteX41" fmla="*/ 835914 w 944975"/>
              <a:gd name="connsiteY41" fmla="*/ 38005 h 281940"/>
              <a:gd name="connsiteX42" fmla="*/ 835914 w 944975"/>
              <a:gd name="connsiteY42" fmla="*/ 250984 h 281940"/>
              <a:gd name="connsiteX43" fmla="*/ 823627 w 944975"/>
              <a:gd name="connsiteY43" fmla="*/ 265081 h 281940"/>
              <a:gd name="connsiteX44" fmla="*/ 779621 w 944975"/>
              <a:gd name="connsiteY44" fmla="*/ 265081 h 281940"/>
              <a:gd name="connsiteX45" fmla="*/ 779621 w 944975"/>
              <a:gd name="connsiteY45" fmla="*/ 279178 h 281940"/>
              <a:gd name="connsiteX46" fmla="*/ 944975 w 944975"/>
              <a:gd name="connsiteY46" fmla="*/ 279178 h 281940"/>
              <a:gd name="connsiteX47" fmla="*/ 944975 w 944975"/>
              <a:gd name="connsiteY47" fmla="*/ 265081 h 281940"/>
              <a:gd name="connsiteX48" fmla="*/ 900970 w 944975"/>
              <a:gd name="connsiteY48" fmla="*/ 265081 h 281940"/>
              <a:gd name="connsiteX49" fmla="*/ 888683 w 944975"/>
              <a:gd name="connsiteY49" fmla="*/ 250984 h 281940"/>
              <a:gd name="connsiteX50" fmla="*/ 888683 w 944975"/>
              <a:gd name="connsiteY50" fmla="*/ 37910 h 281940"/>
              <a:gd name="connsiteX51" fmla="*/ 900970 w 944975"/>
              <a:gd name="connsiteY51" fmla="*/ 23622 h 281940"/>
              <a:gd name="connsiteX52" fmla="*/ 944975 w 944975"/>
              <a:gd name="connsiteY52" fmla="*/ 23622 h 281940"/>
              <a:gd name="connsiteX53" fmla="*/ 944975 w 944975"/>
              <a:gd name="connsiteY53" fmla="*/ 9525 h 281940"/>
              <a:gd name="connsiteX54" fmla="*/ 733615 w 944975"/>
              <a:gd name="connsiteY54" fmla="*/ 9525 h 281940"/>
              <a:gd name="connsiteX55" fmla="*/ 733615 w 944975"/>
              <a:gd name="connsiteY55" fmla="*/ 23622 h 281940"/>
              <a:gd name="connsiteX56" fmla="*/ 758095 w 944975"/>
              <a:gd name="connsiteY56" fmla="*/ 23813 h 281940"/>
              <a:gd name="connsiteX57" fmla="*/ 777335 w 944975"/>
              <a:gd name="connsiteY57" fmla="*/ 50864 h 281940"/>
              <a:gd name="connsiteX58" fmla="*/ 727234 w 944975"/>
              <a:gd name="connsiteY58" fmla="*/ 214598 h 281940"/>
              <a:gd name="connsiteX59" fmla="*/ 672084 w 944975"/>
              <a:gd name="connsiteY59" fmla="*/ 36290 h 281940"/>
              <a:gd name="connsiteX60" fmla="*/ 681609 w 944975"/>
              <a:gd name="connsiteY60" fmla="*/ 23717 h 281940"/>
              <a:gd name="connsiteX61" fmla="*/ 713327 w 944975"/>
              <a:gd name="connsiteY61" fmla="*/ 23717 h 281940"/>
              <a:gd name="connsiteX62" fmla="*/ 713327 w 944975"/>
              <a:gd name="connsiteY62" fmla="*/ 9525 h 281940"/>
              <a:gd name="connsiteX63" fmla="*/ 582454 w 944975"/>
              <a:gd name="connsiteY63" fmla="*/ 9525 h 281940"/>
              <a:gd name="connsiteX64" fmla="*/ 582454 w 944975"/>
              <a:gd name="connsiteY64" fmla="*/ 23622 h 281940"/>
              <a:gd name="connsiteX65" fmla="*/ 601028 w 944975"/>
              <a:gd name="connsiteY65" fmla="*/ 23813 h 281940"/>
              <a:gd name="connsiteX66" fmla="*/ 618554 w 944975"/>
              <a:gd name="connsiteY66" fmla="*/ 36290 h 281940"/>
              <a:gd name="connsiteX67" fmla="*/ 631698 w 944975"/>
              <a:gd name="connsiteY67" fmla="*/ 79248 h 281940"/>
              <a:gd name="connsiteX68" fmla="*/ 589502 w 944975"/>
              <a:gd name="connsiteY68" fmla="*/ 211074 h 281940"/>
              <a:gd name="connsiteX69" fmla="*/ 532638 w 944975"/>
              <a:gd name="connsiteY69" fmla="*/ 3629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44975" h="281940">
                <a:moveTo>
                  <a:pt x="123349" y="6477"/>
                </a:moveTo>
                <a:cubicBezTo>
                  <a:pt x="143351" y="6477"/>
                  <a:pt x="156305" y="12097"/>
                  <a:pt x="168402" y="19241"/>
                </a:cubicBezTo>
                <a:cubicBezTo>
                  <a:pt x="185928" y="29528"/>
                  <a:pt x="196882" y="25527"/>
                  <a:pt x="196882" y="9525"/>
                </a:cubicBezTo>
                <a:lnTo>
                  <a:pt x="196882" y="0"/>
                </a:lnTo>
                <a:lnTo>
                  <a:pt x="211169" y="0"/>
                </a:lnTo>
                <a:lnTo>
                  <a:pt x="211169" y="116872"/>
                </a:lnTo>
                <a:lnTo>
                  <a:pt x="198406" y="116872"/>
                </a:lnTo>
                <a:cubicBezTo>
                  <a:pt x="191167" y="55055"/>
                  <a:pt x="166116" y="21527"/>
                  <a:pt x="123349" y="21527"/>
                </a:cubicBezTo>
                <a:cubicBezTo>
                  <a:pt x="73819" y="21527"/>
                  <a:pt x="52673" y="74200"/>
                  <a:pt x="52673" y="144494"/>
                </a:cubicBezTo>
                <a:cubicBezTo>
                  <a:pt x="52673" y="214789"/>
                  <a:pt x="73819" y="266891"/>
                  <a:pt x="123349" y="266891"/>
                </a:cubicBezTo>
                <a:cubicBezTo>
                  <a:pt x="184690" y="266891"/>
                  <a:pt x="213646" y="222218"/>
                  <a:pt x="224314" y="144494"/>
                </a:cubicBezTo>
                <a:lnTo>
                  <a:pt x="228124" y="116681"/>
                </a:lnTo>
                <a:cubicBezTo>
                  <a:pt x="237458" y="52102"/>
                  <a:pt x="280797" y="6477"/>
                  <a:pt x="349472" y="6477"/>
                </a:cubicBezTo>
                <a:cubicBezTo>
                  <a:pt x="427387" y="6477"/>
                  <a:pt x="474631" y="65627"/>
                  <a:pt x="474631" y="144399"/>
                </a:cubicBezTo>
                <a:cubicBezTo>
                  <a:pt x="474631" y="223171"/>
                  <a:pt x="427387" y="281940"/>
                  <a:pt x="349472" y="281940"/>
                </a:cubicBezTo>
                <a:cubicBezTo>
                  <a:pt x="288322" y="281940"/>
                  <a:pt x="247269" y="246031"/>
                  <a:pt x="232315" y="192691"/>
                </a:cubicBezTo>
                <a:lnTo>
                  <a:pt x="231934" y="190310"/>
                </a:lnTo>
                <a:lnTo>
                  <a:pt x="231267" y="194119"/>
                </a:lnTo>
                <a:cubicBezTo>
                  <a:pt x="216122" y="240125"/>
                  <a:pt x="189643" y="281940"/>
                  <a:pt x="123444" y="281940"/>
                </a:cubicBezTo>
                <a:cubicBezTo>
                  <a:pt x="45244" y="282035"/>
                  <a:pt x="0" y="223171"/>
                  <a:pt x="0" y="144399"/>
                </a:cubicBezTo>
                <a:cubicBezTo>
                  <a:pt x="0" y="65627"/>
                  <a:pt x="42005" y="6477"/>
                  <a:pt x="123349" y="6477"/>
                </a:cubicBezTo>
                <a:moveTo>
                  <a:pt x="278797" y="144399"/>
                </a:moveTo>
                <a:cubicBezTo>
                  <a:pt x="278797" y="214503"/>
                  <a:pt x="304610" y="267176"/>
                  <a:pt x="349472" y="267176"/>
                </a:cubicBezTo>
                <a:cubicBezTo>
                  <a:pt x="394335" y="267176"/>
                  <a:pt x="419957" y="214503"/>
                  <a:pt x="419957" y="144399"/>
                </a:cubicBezTo>
                <a:cubicBezTo>
                  <a:pt x="419957" y="74295"/>
                  <a:pt x="394145" y="21431"/>
                  <a:pt x="349472" y="21431"/>
                </a:cubicBezTo>
                <a:cubicBezTo>
                  <a:pt x="304800" y="21431"/>
                  <a:pt x="278797" y="74105"/>
                  <a:pt x="278797" y="144399"/>
                </a:cubicBezTo>
                <a:moveTo>
                  <a:pt x="532638" y="36290"/>
                </a:moveTo>
                <a:cubicBezTo>
                  <a:pt x="530066" y="28385"/>
                  <a:pt x="534448" y="23717"/>
                  <a:pt x="542354" y="23717"/>
                </a:cubicBezTo>
                <a:lnTo>
                  <a:pt x="562547" y="23717"/>
                </a:lnTo>
                <a:lnTo>
                  <a:pt x="562547" y="9525"/>
                </a:lnTo>
                <a:lnTo>
                  <a:pt x="431673" y="9525"/>
                </a:lnTo>
                <a:lnTo>
                  <a:pt x="431673" y="23622"/>
                </a:lnTo>
                <a:lnTo>
                  <a:pt x="461582" y="23813"/>
                </a:lnTo>
                <a:cubicBezTo>
                  <a:pt x="469678" y="23813"/>
                  <a:pt x="476536" y="28289"/>
                  <a:pt x="479108" y="36290"/>
                </a:cubicBezTo>
                <a:lnTo>
                  <a:pt x="558070" y="279178"/>
                </a:lnTo>
                <a:lnTo>
                  <a:pt x="587788" y="279178"/>
                </a:lnTo>
                <a:lnTo>
                  <a:pt x="641699" y="110776"/>
                </a:lnTo>
                <a:lnTo>
                  <a:pt x="693611" y="279178"/>
                </a:lnTo>
                <a:lnTo>
                  <a:pt x="727710" y="279178"/>
                </a:lnTo>
                <a:lnTo>
                  <a:pt x="800195" y="42101"/>
                </a:lnTo>
                <a:cubicBezTo>
                  <a:pt x="803624" y="30194"/>
                  <a:pt x="811721" y="23908"/>
                  <a:pt x="823627" y="23908"/>
                </a:cubicBezTo>
                <a:cubicBezTo>
                  <a:pt x="831533" y="23908"/>
                  <a:pt x="835914" y="29813"/>
                  <a:pt x="835914" y="38005"/>
                </a:cubicBezTo>
                <a:lnTo>
                  <a:pt x="835914" y="250984"/>
                </a:lnTo>
                <a:cubicBezTo>
                  <a:pt x="835914" y="258890"/>
                  <a:pt x="831723" y="265081"/>
                  <a:pt x="823627" y="265081"/>
                </a:cubicBezTo>
                <a:lnTo>
                  <a:pt x="779621" y="265081"/>
                </a:lnTo>
                <a:lnTo>
                  <a:pt x="779621" y="279178"/>
                </a:lnTo>
                <a:lnTo>
                  <a:pt x="944975" y="279178"/>
                </a:lnTo>
                <a:lnTo>
                  <a:pt x="944975" y="265081"/>
                </a:lnTo>
                <a:lnTo>
                  <a:pt x="900970" y="265081"/>
                </a:lnTo>
                <a:cubicBezTo>
                  <a:pt x="893064" y="265081"/>
                  <a:pt x="888683" y="258985"/>
                  <a:pt x="888683" y="250984"/>
                </a:cubicBezTo>
                <a:lnTo>
                  <a:pt x="888683" y="37910"/>
                </a:lnTo>
                <a:cubicBezTo>
                  <a:pt x="888683" y="29813"/>
                  <a:pt x="892969" y="23622"/>
                  <a:pt x="900970" y="23622"/>
                </a:cubicBezTo>
                <a:lnTo>
                  <a:pt x="944975" y="23622"/>
                </a:lnTo>
                <a:lnTo>
                  <a:pt x="944975" y="9525"/>
                </a:lnTo>
                <a:lnTo>
                  <a:pt x="733615" y="9525"/>
                </a:lnTo>
                <a:lnTo>
                  <a:pt x="733615" y="23622"/>
                </a:lnTo>
                <a:lnTo>
                  <a:pt x="758095" y="23813"/>
                </a:lnTo>
                <a:cubicBezTo>
                  <a:pt x="775811" y="23813"/>
                  <a:pt x="782479" y="33147"/>
                  <a:pt x="777335" y="50864"/>
                </a:cubicBezTo>
                <a:lnTo>
                  <a:pt x="727234" y="214598"/>
                </a:lnTo>
                <a:lnTo>
                  <a:pt x="672084" y="36290"/>
                </a:lnTo>
                <a:cubicBezTo>
                  <a:pt x="669512" y="28385"/>
                  <a:pt x="673894" y="23717"/>
                  <a:pt x="681609" y="23717"/>
                </a:cubicBezTo>
                <a:lnTo>
                  <a:pt x="713327" y="23717"/>
                </a:lnTo>
                <a:lnTo>
                  <a:pt x="713327" y="9525"/>
                </a:lnTo>
                <a:lnTo>
                  <a:pt x="582454" y="9525"/>
                </a:lnTo>
                <a:lnTo>
                  <a:pt x="582454" y="23622"/>
                </a:lnTo>
                <a:lnTo>
                  <a:pt x="601028" y="23813"/>
                </a:lnTo>
                <a:cubicBezTo>
                  <a:pt x="609124" y="23813"/>
                  <a:pt x="615982" y="28289"/>
                  <a:pt x="618554" y="36290"/>
                </a:cubicBezTo>
                <a:lnTo>
                  <a:pt x="631698" y="79248"/>
                </a:lnTo>
                <a:lnTo>
                  <a:pt x="589502" y="211074"/>
                </a:lnTo>
                <a:lnTo>
                  <a:pt x="532638" y="36290"/>
                </a:lnTo>
                <a:close/>
              </a:path>
            </a:pathLst>
          </a:custGeom>
          <a:solidFill>
            <a:schemeClr val="accent1"/>
          </a:solidFill>
          <a:ln w="9525" cap="flat">
            <a:noFill/>
            <a:prstDash val="solid"/>
            <a:miter/>
          </a:ln>
        </p:spPr>
        <p:txBody>
          <a:bodyPr rtlCol="0" anchor="ctr"/>
          <a:lstStyle/>
          <a:p>
            <a:endParaRPr lang="en-GB" noProof="0"/>
          </a:p>
        </p:txBody>
      </p:sp>
      <p:sp>
        <p:nvSpPr>
          <p:cNvPr id="2" name="Pladsholder til titel 1"/>
          <p:cNvSpPr>
            <a:spLocks noGrp="1"/>
          </p:cNvSpPr>
          <p:nvPr>
            <p:ph type="title"/>
          </p:nvPr>
        </p:nvSpPr>
        <p:spPr>
          <a:xfrm>
            <a:off x="405448" y="469900"/>
            <a:ext cx="6795452" cy="472368"/>
          </a:xfrm>
          <a:prstGeom prst="rect">
            <a:avLst/>
          </a:prstGeom>
          <a:noFill/>
          <a:effectLst/>
        </p:spPr>
        <p:txBody>
          <a:bodyPr vert="horz" wrap="square" lIns="0" tIns="0" rIns="0" bIns="36000" rtlCol="0" anchor="t" anchorCtr="0">
            <a:spAutoFit/>
          </a:bodyPr>
          <a:lstStyle/>
          <a:p>
            <a:r>
              <a:rPr lang="en-US" noProof="0"/>
              <a:t>Click to edit Master title style</a:t>
            </a:r>
            <a:endParaRPr lang="en-GB" noProof="0"/>
          </a:p>
        </p:txBody>
      </p:sp>
      <p:sp>
        <p:nvSpPr>
          <p:cNvPr id="3" name="Pladsholder til tekst 2"/>
          <p:cNvSpPr>
            <a:spLocks noGrp="1"/>
          </p:cNvSpPr>
          <p:nvPr>
            <p:ph type="body" idx="1"/>
          </p:nvPr>
        </p:nvSpPr>
        <p:spPr>
          <a:xfrm>
            <a:off x="405448" y="1299884"/>
            <a:ext cx="8304363" cy="288122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Pladsholder til dato 3"/>
          <p:cNvSpPr>
            <a:spLocks noGrp="1"/>
          </p:cNvSpPr>
          <p:nvPr>
            <p:ph type="dt" sz="half" idx="2"/>
          </p:nvPr>
        </p:nvSpPr>
        <p:spPr>
          <a:xfrm>
            <a:off x="609976" y="4722338"/>
            <a:ext cx="1958203" cy="66824"/>
          </a:xfrm>
          <a:prstGeom prst="rect">
            <a:avLst/>
          </a:prstGeom>
        </p:spPr>
        <p:txBody>
          <a:bodyPr vert="horz" wrap="square" lIns="0" tIns="0" rIns="0" bIns="0" rtlCol="0" anchor="ctr" anchorCtr="0"/>
          <a:lstStyle>
            <a:lvl1pPr marL="0" algn="l" defTabSz="914400" rtl="0" eaLnBrk="1" latinLnBrk="0" hangingPunct="1">
              <a:lnSpc>
                <a:spcPts val="600"/>
              </a:lnSpc>
              <a:defRPr lang="en-GB" sz="500" b="0" kern="1200" cap="none" baseline="0" smtClean="0">
                <a:solidFill>
                  <a:srgbClr val="000000"/>
                </a:solidFill>
                <a:latin typeface="Arial" panose="020B0604020202020204" pitchFamily="34" charset="0"/>
                <a:ea typeface="Inter" panose="02000503000000020004" pitchFamily="2" charset="0"/>
                <a:cs typeface="Arial" panose="020B0604020202020204" pitchFamily="34" charset="0"/>
              </a:defRPr>
            </a:lvl1pPr>
          </a:lstStyle>
          <a:p>
            <a:fld id="{D5D3EE67-09E7-475A-A0FF-0D045D26E83B}" type="datetime4">
              <a:rPr lang="en-GB" noProof="0" smtClean="0"/>
              <a:t>30 May 2023</a:t>
            </a:fld>
            <a:endParaRPr lang="en-GB" noProof="0"/>
          </a:p>
        </p:txBody>
      </p:sp>
      <p:sp>
        <p:nvSpPr>
          <p:cNvPr id="5" name="Pladsholder til sidefod 4"/>
          <p:cNvSpPr>
            <a:spLocks noGrp="1"/>
          </p:cNvSpPr>
          <p:nvPr>
            <p:ph type="ftr" sz="quarter" idx="3"/>
          </p:nvPr>
        </p:nvSpPr>
        <p:spPr>
          <a:xfrm>
            <a:off x="609976" y="4798729"/>
            <a:ext cx="1958203" cy="68838"/>
          </a:xfrm>
          <a:prstGeom prst="rect">
            <a:avLst/>
          </a:prstGeom>
        </p:spPr>
        <p:txBody>
          <a:bodyPr vert="horz" wrap="square" lIns="0" tIns="0" rIns="0" bIns="0" rtlCol="0" anchor="ctr" anchorCtr="0"/>
          <a:lstStyle>
            <a:lvl1pPr marL="0" algn="l" defTabSz="914400" rtl="0" eaLnBrk="1" latinLnBrk="0" hangingPunct="1">
              <a:lnSpc>
                <a:spcPts val="600"/>
              </a:lnSpc>
              <a:defRPr lang="en-GB" sz="500" b="0" kern="1200" cap="none" baseline="0" smtClean="0">
                <a:solidFill>
                  <a:srgbClr val="000000"/>
                </a:solidFill>
                <a:latin typeface="Arial" panose="020B0604020202020204" pitchFamily="34" charset="0"/>
                <a:ea typeface="Inter" panose="02000503000000020004" pitchFamily="2" charset="0"/>
                <a:cs typeface="Arial" panose="020B0604020202020204" pitchFamily="34" charset="0"/>
              </a:defRPr>
            </a:lvl1pPr>
          </a:lstStyle>
          <a:p>
            <a:r>
              <a:rPr lang="en-GB" noProof="0"/>
              <a:t>COWI PPT Master Layout</a:t>
            </a:r>
          </a:p>
        </p:txBody>
      </p:sp>
      <p:sp>
        <p:nvSpPr>
          <p:cNvPr id="6" name="Pladsholder til diasnummer 5"/>
          <p:cNvSpPr>
            <a:spLocks noGrp="1"/>
          </p:cNvSpPr>
          <p:nvPr>
            <p:ph type="sldNum" sz="quarter" idx="4"/>
          </p:nvPr>
        </p:nvSpPr>
        <p:spPr>
          <a:xfrm>
            <a:off x="130774" y="4603009"/>
            <a:ext cx="408316" cy="379563"/>
          </a:xfrm>
          <a:prstGeom prst="rect">
            <a:avLst/>
          </a:prstGeom>
        </p:spPr>
        <p:txBody>
          <a:bodyPr vert="horz" wrap="square" lIns="0" tIns="0" rIns="0" bIns="0" rtlCol="0" anchor="ctr" anchorCtr="0"/>
          <a:lstStyle>
            <a:lvl1pPr marL="0" algn="r" defTabSz="914400" rtl="0" eaLnBrk="1" latinLnBrk="0" hangingPunct="1">
              <a:lnSpc>
                <a:spcPct val="100000"/>
              </a:lnSpc>
              <a:defRPr lang="en-GB" sz="1400" b="0" kern="1200" cap="all" baseline="0" smtClean="0">
                <a:solidFill>
                  <a:srgbClr val="000000"/>
                </a:solidFill>
                <a:latin typeface="+mn-lt"/>
                <a:ea typeface="Inter Light" panose="02000503000000020004" pitchFamily="2" charset="0"/>
                <a:cs typeface="Inter Light" panose="02000503000000020004" pitchFamily="2" charset="0"/>
              </a:defRPr>
            </a:lvl1pPr>
          </a:lstStyle>
          <a:p>
            <a:fld id="{AF54B9EF-527F-4F31-BDA9-861CCA0FE377}" type="slidenum">
              <a:rPr lang="en-GB" noProof="0" smtClean="0"/>
              <a:pPr/>
              <a:t>‹#›</a:t>
            </a:fld>
            <a:endParaRPr lang="en-GB" noProof="0"/>
          </a:p>
        </p:txBody>
      </p:sp>
    </p:spTree>
    <p:extLst>
      <p:ext uri="{BB962C8B-B14F-4D97-AF65-F5344CB8AC3E}">
        <p14:creationId xmlns:p14="http://schemas.microsoft.com/office/powerpoint/2010/main" val="1990663216"/>
      </p:ext>
    </p:extLst>
  </p:cSld>
  <p:clrMap bg1="lt1" tx1="dk1" bg2="lt2" tx2="dk2" accent1="accent1" accent2="accent2" accent3="accent3" accent4="accent4" accent5="accent5" accent6="accent6" hlink="hlink" folHlink="folHlink"/>
  <p:sldLayoutIdLst>
    <p:sldLayoutId id="2147483862" r:id="rId1"/>
    <p:sldLayoutId id="2147483930" r:id="rId2"/>
    <p:sldLayoutId id="2147483864" r:id="rId3"/>
    <p:sldLayoutId id="2147483940" r:id="rId4"/>
    <p:sldLayoutId id="2147483944" r:id="rId5"/>
    <p:sldLayoutId id="2147483945" r:id="rId6"/>
    <p:sldLayoutId id="2147483946" r:id="rId7"/>
    <p:sldLayoutId id="2147483947" r:id="rId8"/>
    <p:sldLayoutId id="2147483948" r:id="rId9"/>
    <p:sldLayoutId id="2147483949" r:id="rId10"/>
    <p:sldLayoutId id="2147483881" r:id="rId11"/>
    <p:sldLayoutId id="2147483882" r:id="rId12"/>
    <p:sldLayoutId id="2147483910" r:id="rId13"/>
    <p:sldLayoutId id="2147483911" r:id="rId14"/>
    <p:sldLayoutId id="2147483912" r:id="rId15"/>
    <p:sldLayoutId id="2147483932"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858" r:id="rId27"/>
    <p:sldLayoutId id="2147483867" r:id="rId28"/>
    <p:sldLayoutId id="2147483872" r:id="rId29"/>
    <p:sldLayoutId id="2147483873" r:id="rId30"/>
    <p:sldLayoutId id="2147483874" r:id="rId31"/>
    <p:sldLayoutId id="2147483933" r:id="rId32"/>
    <p:sldLayoutId id="2147483925" r:id="rId33"/>
    <p:sldLayoutId id="2147483926" r:id="rId34"/>
    <p:sldLayoutId id="2147483927" r:id="rId35"/>
    <p:sldLayoutId id="2147483884" r:id="rId36"/>
    <p:sldLayoutId id="2147483934" r:id="rId37"/>
    <p:sldLayoutId id="2147483935" r:id="rId38"/>
    <p:sldLayoutId id="2147483936"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ts val="3400"/>
        </a:lnSpc>
        <a:spcBef>
          <a:spcPct val="0"/>
        </a:spcBef>
        <a:buNone/>
        <a:defRPr lang="en-GB" sz="3200" b="1" kern="1200" cap="none" baseline="0" noProof="0" dirty="0">
          <a:solidFill>
            <a:schemeClr val="tx1"/>
          </a:solidFill>
          <a:latin typeface="Arial" panose="020B0604020202020204" pitchFamily="34" charset="0"/>
          <a:ea typeface="Inter" panose="02000503000000020004" pitchFamily="2" charset="0"/>
          <a:cs typeface="Arial" panose="020B0604020202020204" pitchFamily="34" charset="0"/>
        </a:defRPr>
      </a:lvl1pPr>
    </p:titleStyle>
    <p:bodyStyle>
      <a:lvl1pPr marL="273050" indent="-273050" algn="l" defTabSz="914400" rtl="0" eaLnBrk="1" latinLnBrk="0" hangingPunct="1">
        <a:spcBef>
          <a:spcPts val="0"/>
        </a:spcBef>
        <a:spcAft>
          <a:spcPts val="600"/>
        </a:spcAft>
        <a:buClr>
          <a:schemeClr val="tx1"/>
        </a:buClr>
        <a:buFont typeface="Arial" panose="020B0604020202020204" pitchFamily="34" charset="0"/>
        <a:buChar char="•"/>
        <a:defRPr sz="16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1pPr>
      <a:lvl2pPr marL="622300" indent="-261938" algn="l" defTabSz="914400" rtl="0" eaLnBrk="1" latinLnBrk="0" hangingPunct="1">
        <a:spcBef>
          <a:spcPts val="0"/>
        </a:spcBef>
        <a:spcAft>
          <a:spcPts val="600"/>
        </a:spcAft>
        <a:buClr>
          <a:schemeClr val="tx1"/>
        </a:buClr>
        <a:buFont typeface="Arial" panose="020B0604020202020204" pitchFamily="34" charset="0"/>
        <a:buChar char="•"/>
        <a:defRPr sz="14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2pPr>
      <a:lvl3pPr marL="982663" indent="-263525" algn="l" defTabSz="914400" rtl="0" eaLnBrk="1" latinLnBrk="0" hangingPunct="1">
        <a:spcBef>
          <a:spcPts val="0"/>
        </a:spcBef>
        <a:spcAft>
          <a:spcPts val="600"/>
        </a:spcAft>
        <a:buClr>
          <a:schemeClr val="tx1"/>
        </a:buClr>
        <a:buFont typeface="Arial" panose="020B0604020202020204" pitchFamily="34" charset="0"/>
        <a:buChar char="•"/>
        <a:defRPr sz="12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3pPr>
      <a:lvl4pPr marL="1254125"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4pPr>
      <a:lvl5pPr marL="1614488"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96" userDrawn="1">
          <p15:clr>
            <a:srgbClr val="F26B43"/>
          </p15:clr>
        </p15:guide>
        <p15:guide id="6" pos="2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AF007AE-C188-ADF6-733C-CDD736BC8AAA}"/>
              </a:ext>
            </a:extLst>
          </p:cNvPr>
          <p:cNvGraphicFramePr>
            <a:graphicFrameLocks noChangeAspect="1"/>
          </p:cNvGraphicFramePr>
          <p:nvPr userDrawn="1">
            <p:custDataLst>
              <p:tags r:id="rId41"/>
            </p:custDataLst>
            <p:extLst>
              <p:ext uri="{D42A27DB-BD31-4B8C-83A1-F6EECF244321}">
                <p14:modId xmlns:p14="http://schemas.microsoft.com/office/powerpoint/2010/main" val="263895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342" imgH="337" progId="TCLayout.ActiveDocument.1">
                  <p:embed/>
                </p:oleObj>
              </mc:Choice>
              <mc:Fallback>
                <p:oleObj name="think-cell Slide" r:id="rId42" imgW="342" imgH="337" progId="TCLayout.ActiveDocument.1">
                  <p:embed/>
                  <p:pic>
                    <p:nvPicPr>
                      <p:cNvPr id="7" name="Object 6" hidden="1">
                        <a:extLst>
                          <a:ext uri="{FF2B5EF4-FFF2-40B4-BE49-F238E27FC236}">
                            <a16:creationId xmlns:a16="http://schemas.microsoft.com/office/drawing/2014/main" id="{DAF007AE-C188-ADF6-733C-CDD736BC8AAA}"/>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10" name="Graphic 8">
            <a:extLst>
              <a:ext uri="{FF2B5EF4-FFF2-40B4-BE49-F238E27FC236}">
                <a16:creationId xmlns:a16="http://schemas.microsoft.com/office/drawing/2014/main" id="{07730765-04E4-9345-64C5-69236138F4C1}"/>
              </a:ext>
            </a:extLst>
          </p:cNvPr>
          <p:cNvSpPr/>
          <p:nvPr/>
        </p:nvSpPr>
        <p:spPr>
          <a:xfrm>
            <a:off x="8065219" y="4696354"/>
            <a:ext cx="657200" cy="196080"/>
          </a:xfrm>
          <a:custGeom>
            <a:avLst/>
            <a:gdLst>
              <a:gd name="connsiteX0" fmla="*/ 123349 w 944975"/>
              <a:gd name="connsiteY0" fmla="*/ 6477 h 281940"/>
              <a:gd name="connsiteX1" fmla="*/ 168402 w 944975"/>
              <a:gd name="connsiteY1" fmla="*/ 19241 h 281940"/>
              <a:gd name="connsiteX2" fmla="*/ 196882 w 944975"/>
              <a:gd name="connsiteY2" fmla="*/ 9525 h 281940"/>
              <a:gd name="connsiteX3" fmla="*/ 196882 w 944975"/>
              <a:gd name="connsiteY3" fmla="*/ 0 h 281940"/>
              <a:gd name="connsiteX4" fmla="*/ 211169 w 944975"/>
              <a:gd name="connsiteY4" fmla="*/ 0 h 281940"/>
              <a:gd name="connsiteX5" fmla="*/ 211169 w 944975"/>
              <a:gd name="connsiteY5" fmla="*/ 116872 h 281940"/>
              <a:gd name="connsiteX6" fmla="*/ 198406 w 944975"/>
              <a:gd name="connsiteY6" fmla="*/ 116872 h 281940"/>
              <a:gd name="connsiteX7" fmla="*/ 123349 w 944975"/>
              <a:gd name="connsiteY7" fmla="*/ 21527 h 281940"/>
              <a:gd name="connsiteX8" fmla="*/ 52673 w 944975"/>
              <a:gd name="connsiteY8" fmla="*/ 144494 h 281940"/>
              <a:gd name="connsiteX9" fmla="*/ 123349 w 944975"/>
              <a:gd name="connsiteY9" fmla="*/ 266891 h 281940"/>
              <a:gd name="connsiteX10" fmla="*/ 224314 w 944975"/>
              <a:gd name="connsiteY10" fmla="*/ 144494 h 281940"/>
              <a:gd name="connsiteX11" fmla="*/ 228124 w 944975"/>
              <a:gd name="connsiteY11" fmla="*/ 116681 h 281940"/>
              <a:gd name="connsiteX12" fmla="*/ 349472 w 944975"/>
              <a:gd name="connsiteY12" fmla="*/ 6477 h 281940"/>
              <a:gd name="connsiteX13" fmla="*/ 474631 w 944975"/>
              <a:gd name="connsiteY13" fmla="*/ 144399 h 281940"/>
              <a:gd name="connsiteX14" fmla="*/ 349472 w 944975"/>
              <a:gd name="connsiteY14" fmla="*/ 281940 h 281940"/>
              <a:gd name="connsiteX15" fmla="*/ 232315 w 944975"/>
              <a:gd name="connsiteY15" fmla="*/ 192691 h 281940"/>
              <a:gd name="connsiteX16" fmla="*/ 231934 w 944975"/>
              <a:gd name="connsiteY16" fmla="*/ 190310 h 281940"/>
              <a:gd name="connsiteX17" fmla="*/ 231267 w 944975"/>
              <a:gd name="connsiteY17" fmla="*/ 194119 h 281940"/>
              <a:gd name="connsiteX18" fmla="*/ 123444 w 944975"/>
              <a:gd name="connsiteY18" fmla="*/ 281940 h 281940"/>
              <a:gd name="connsiteX19" fmla="*/ 0 w 944975"/>
              <a:gd name="connsiteY19" fmla="*/ 144399 h 281940"/>
              <a:gd name="connsiteX20" fmla="*/ 123349 w 944975"/>
              <a:gd name="connsiteY20" fmla="*/ 6477 h 281940"/>
              <a:gd name="connsiteX21" fmla="*/ 278797 w 944975"/>
              <a:gd name="connsiteY21" fmla="*/ 144399 h 281940"/>
              <a:gd name="connsiteX22" fmla="*/ 349472 w 944975"/>
              <a:gd name="connsiteY22" fmla="*/ 267176 h 281940"/>
              <a:gd name="connsiteX23" fmla="*/ 419957 w 944975"/>
              <a:gd name="connsiteY23" fmla="*/ 144399 h 281940"/>
              <a:gd name="connsiteX24" fmla="*/ 349472 w 944975"/>
              <a:gd name="connsiteY24" fmla="*/ 21431 h 281940"/>
              <a:gd name="connsiteX25" fmla="*/ 278797 w 944975"/>
              <a:gd name="connsiteY25" fmla="*/ 144399 h 281940"/>
              <a:gd name="connsiteX26" fmla="*/ 532638 w 944975"/>
              <a:gd name="connsiteY26" fmla="*/ 36290 h 281940"/>
              <a:gd name="connsiteX27" fmla="*/ 542354 w 944975"/>
              <a:gd name="connsiteY27" fmla="*/ 23717 h 281940"/>
              <a:gd name="connsiteX28" fmla="*/ 562547 w 944975"/>
              <a:gd name="connsiteY28" fmla="*/ 23717 h 281940"/>
              <a:gd name="connsiteX29" fmla="*/ 562547 w 944975"/>
              <a:gd name="connsiteY29" fmla="*/ 9525 h 281940"/>
              <a:gd name="connsiteX30" fmla="*/ 431673 w 944975"/>
              <a:gd name="connsiteY30" fmla="*/ 9525 h 281940"/>
              <a:gd name="connsiteX31" fmla="*/ 431673 w 944975"/>
              <a:gd name="connsiteY31" fmla="*/ 23622 h 281940"/>
              <a:gd name="connsiteX32" fmla="*/ 461582 w 944975"/>
              <a:gd name="connsiteY32" fmla="*/ 23813 h 281940"/>
              <a:gd name="connsiteX33" fmla="*/ 479108 w 944975"/>
              <a:gd name="connsiteY33" fmla="*/ 36290 h 281940"/>
              <a:gd name="connsiteX34" fmla="*/ 558070 w 944975"/>
              <a:gd name="connsiteY34" fmla="*/ 279178 h 281940"/>
              <a:gd name="connsiteX35" fmla="*/ 587788 w 944975"/>
              <a:gd name="connsiteY35" fmla="*/ 279178 h 281940"/>
              <a:gd name="connsiteX36" fmla="*/ 641699 w 944975"/>
              <a:gd name="connsiteY36" fmla="*/ 110776 h 281940"/>
              <a:gd name="connsiteX37" fmla="*/ 693611 w 944975"/>
              <a:gd name="connsiteY37" fmla="*/ 279178 h 281940"/>
              <a:gd name="connsiteX38" fmla="*/ 727710 w 944975"/>
              <a:gd name="connsiteY38" fmla="*/ 279178 h 281940"/>
              <a:gd name="connsiteX39" fmla="*/ 800195 w 944975"/>
              <a:gd name="connsiteY39" fmla="*/ 42101 h 281940"/>
              <a:gd name="connsiteX40" fmla="*/ 823627 w 944975"/>
              <a:gd name="connsiteY40" fmla="*/ 23908 h 281940"/>
              <a:gd name="connsiteX41" fmla="*/ 835914 w 944975"/>
              <a:gd name="connsiteY41" fmla="*/ 38005 h 281940"/>
              <a:gd name="connsiteX42" fmla="*/ 835914 w 944975"/>
              <a:gd name="connsiteY42" fmla="*/ 250984 h 281940"/>
              <a:gd name="connsiteX43" fmla="*/ 823627 w 944975"/>
              <a:gd name="connsiteY43" fmla="*/ 265081 h 281940"/>
              <a:gd name="connsiteX44" fmla="*/ 779621 w 944975"/>
              <a:gd name="connsiteY44" fmla="*/ 265081 h 281940"/>
              <a:gd name="connsiteX45" fmla="*/ 779621 w 944975"/>
              <a:gd name="connsiteY45" fmla="*/ 279178 h 281940"/>
              <a:gd name="connsiteX46" fmla="*/ 944975 w 944975"/>
              <a:gd name="connsiteY46" fmla="*/ 279178 h 281940"/>
              <a:gd name="connsiteX47" fmla="*/ 944975 w 944975"/>
              <a:gd name="connsiteY47" fmla="*/ 265081 h 281940"/>
              <a:gd name="connsiteX48" fmla="*/ 900970 w 944975"/>
              <a:gd name="connsiteY48" fmla="*/ 265081 h 281940"/>
              <a:gd name="connsiteX49" fmla="*/ 888683 w 944975"/>
              <a:gd name="connsiteY49" fmla="*/ 250984 h 281940"/>
              <a:gd name="connsiteX50" fmla="*/ 888683 w 944975"/>
              <a:gd name="connsiteY50" fmla="*/ 37910 h 281940"/>
              <a:gd name="connsiteX51" fmla="*/ 900970 w 944975"/>
              <a:gd name="connsiteY51" fmla="*/ 23622 h 281940"/>
              <a:gd name="connsiteX52" fmla="*/ 944975 w 944975"/>
              <a:gd name="connsiteY52" fmla="*/ 23622 h 281940"/>
              <a:gd name="connsiteX53" fmla="*/ 944975 w 944975"/>
              <a:gd name="connsiteY53" fmla="*/ 9525 h 281940"/>
              <a:gd name="connsiteX54" fmla="*/ 733615 w 944975"/>
              <a:gd name="connsiteY54" fmla="*/ 9525 h 281940"/>
              <a:gd name="connsiteX55" fmla="*/ 733615 w 944975"/>
              <a:gd name="connsiteY55" fmla="*/ 23622 h 281940"/>
              <a:gd name="connsiteX56" fmla="*/ 758095 w 944975"/>
              <a:gd name="connsiteY56" fmla="*/ 23813 h 281940"/>
              <a:gd name="connsiteX57" fmla="*/ 777335 w 944975"/>
              <a:gd name="connsiteY57" fmla="*/ 50864 h 281940"/>
              <a:gd name="connsiteX58" fmla="*/ 727234 w 944975"/>
              <a:gd name="connsiteY58" fmla="*/ 214598 h 281940"/>
              <a:gd name="connsiteX59" fmla="*/ 672084 w 944975"/>
              <a:gd name="connsiteY59" fmla="*/ 36290 h 281940"/>
              <a:gd name="connsiteX60" fmla="*/ 681609 w 944975"/>
              <a:gd name="connsiteY60" fmla="*/ 23717 h 281940"/>
              <a:gd name="connsiteX61" fmla="*/ 713327 w 944975"/>
              <a:gd name="connsiteY61" fmla="*/ 23717 h 281940"/>
              <a:gd name="connsiteX62" fmla="*/ 713327 w 944975"/>
              <a:gd name="connsiteY62" fmla="*/ 9525 h 281940"/>
              <a:gd name="connsiteX63" fmla="*/ 582454 w 944975"/>
              <a:gd name="connsiteY63" fmla="*/ 9525 h 281940"/>
              <a:gd name="connsiteX64" fmla="*/ 582454 w 944975"/>
              <a:gd name="connsiteY64" fmla="*/ 23622 h 281940"/>
              <a:gd name="connsiteX65" fmla="*/ 601028 w 944975"/>
              <a:gd name="connsiteY65" fmla="*/ 23813 h 281940"/>
              <a:gd name="connsiteX66" fmla="*/ 618554 w 944975"/>
              <a:gd name="connsiteY66" fmla="*/ 36290 h 281940"/>
              <a:gd name="connsiteX67" fmla="*/ 631698 w 944975"/>
              <a:gd name="connsiteY67" fmla="*/ 79248 h 281940"/>
              <a:gd name="connsiteX68" fmla="*/ 589502 w 944975"/>
              <a:gd name="connsiteY68" fmla="*/ 211074 h 281940"/>
              <a:gd name="connsiteX69" fmla="*/ 532638 w 944975"/>
              <a:gd name="connsiteY69" fmla="*/ 3629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44975" h="281940">
                <a:moveTo>
                  <a:pt x="123349" y="6477"/>
                </a:moveTo>
                <a:cubicBezTo>
                  <a:pt x="143351" y="6477"/>
                  <a:pt x="156305" y="12097"/>
                  <a:pt x="168402" y="19241"/>
                </a:cubicBezTo>
                <a:cubicBezTo>
                  <a:pt x="185928" y="29528"/>
                  <a:pt x="196882" y="25527"/>
                  <a:pt x="196882" y="9525"/>
                </a:cubicBezTo>
                <a:lnTo>
                  <a:pt x="196882" y="0"/>
                </a:lnTo>
                <a:lnTo>
                  <a:pt x="211169" y="0"/>
                </a:lnTo>
                <a:lnTo>
                  <a:pt x="211169" y="116872"/>
                </a:lnTo>
                <a:lnTo>
                  <a:pt x="198406" y="116872"/>
                </a:lnTo>
                <a:cubicBezTo>
                  <a:pt x="191167" y="55055"/>
                  <a:pt x="166116" y="21527"/>
                  <a:pt x="123349" y="21527"/>
                </a:cubicBezTo>
                <a:cubicBezTo>
                  <a:pt x="73819" y="21527"/>
                  <a:pt x="52673" y="74200"/>
                  <a:pt x="52673" y="144494"/>
                </a:cubicBezTo>
                <a:cubicBezTo>
                  <a:pt x="52673" y="214789"/>
                  <a:pt x="73819" y="266891"/>
                  <a:pt x="123349" y="266891"/>
                </a:cubicBezTo>
                <a:cubicBezTo>
                  <a:pt x="184690" y="266891"/>
                  <a:pt x="213646" y="222218"/>
                  <a:pt x="224314" y="144494"/>
                </a:cubicBezTo>
                <a:lnTo>
                  <a:pt x="228124" y="116681"/>
                </a:lnTo>
                <a:cubicBezTo>
                  <a:pt x="237458" y="52102"/>
                  <a:pt x="280797" y="6477"/>
                  <a:pt x="349472" y="6477"/>
                </a:cubicBezTo>
                <a:cubicBezTo>
                  <a:pt x="427387" y="6477"/>
                  <a:pt x="474631" y="65627"/>
                  <a:pt x="474631" y="144399"/>
                </a:cubicBezTo>
                <a:cubicBezTo>
                  <a:pt x="474631" y="223171"/>
                  <a:pt x="427387" y="281940"/>
                  <a:pt x="349472" y="281940"/>
                </a:cubicBezTo>
                <a:cubicBezTo>
                  <a:pt x="288322" y="281940"/>
                  <a:pt x="247269" y="246031"/>
                  <a:pt x="232315" y="192691"/>
                </a:cubicBezTo>
                <a:lnTo>
                  <a:pt x="231934" y="190310"/>
                </a:lnTo>
                <a:lnTo>
                  <a:pt x="231267" y="194119"/>
                </a:lnTo>
                <a:cubicBezTo>
                  <a:pt x="216122" y="240125"/>
                  <a:pt x="189643" y="281940"/>
                  <a:pt x="123444" y="281940"/>
                </a:cubicBezTo>
                <a:cubicBezTo>
                  <a:pt x="45244" y="282035"/>
                  <a:pt x="0" y="223171"/>
                  <a:pt x="0" y="144399"/>
                </a:cubicBezTo>
                <a:cubicBezTo>
                  <a:pt x="0" y="65627"/>
                  <a:pt x="42005" y="6477"/>
                  <a:pt x="123349" y="6477"/>
                </a:cubicBezTo>
                <a:moveTo>
                  <a:pt x="278797" y="144399"/>
                </a:moveTo>
                <a:cubicBezTo>
                  <a:pt x="278797" y="214503"/>
                  <a:pt x="304610" y="267176"/>
                  <a:pt x="349472" y="267176"/>
                </a:cubicBezTo>
                <a:cubicBezTo>
                  <a:pt x="394335" y="267176"/>
                  <a:pt x="419957" y="214503"/>
                  <a:pt x="419957" y="144399"/>
                </a:cubicBezTo>
                <a:cubicBezTo>
                  <a:pt x="419957" y="74295"/>
                  <a:pt x="394145" y="21431"/>
                  <a:pt x="349472" y="21431"/>
                </a:cubicBezTo>
                <a:cubicBezTo>
                  <a:pt x="304800" y="21431"/>
                  <a:pt x="278797" y="74105"/>
                  <a:pt x="278797" y="144399"/>
                </a:cubicBezTo>
                <a:moveTo>
                  <a:pt x="532638" y="36290"/>
                </a:moveTo>
                <a:cubicBezTo>
                  <a:pt x="530066" y="28385"/>
                  <a:pt x="534448" y="23717"/>
                  <a:pt x="542354" y="23717"/>
                </a:cubicBezTo>
                <a:lnTo>
                  <a:pt x="562547" y="23717"/>
                </a:lnTo>
                <a:lnTo>
                  <a:pt x="562547" y="9525"/>
                </a:lnTo>
                <a:lnTo>
                  <a:pt x="431673" y="9525"/>
                </a:lnTo>
                <a:lnTo>
                  <a:pt x="431673" y="23622"/>
                </a:lnTo>
                <a:lnTo>
                  <a:pt x="461582" y="23813"/>
                </a:lnTo>
                <a:cubicBezTo>
                  <a:pt x="469678" y="23813"/>
                  <a:pt x="476536" y="28289"/>
                  <a:pt x="479108" y="36290"/>
                </a:cubicBezTo>
                <a:lnTo>
                  <a:pt x="558070" y="279178"/>
                </a:lnTo>
                <a:lnTo>
                  <a:pt x="587788" y="279178"/>
                </a:lnTo>
                <a:lnTo>
                  <a:pt x="641699" y="110776"/>
                </a:lnTo>
                <a:lnTo>
                  <a:pt x="693611" y="279178"/>
                </a:lnTo>
                <a:lnTo>
                  <a:pt x="727710" y="279178"/>
                </a:lnTo>
                <a:lnTo>
                  <a:pt x="800195" y="42101"/>
                </a:lnTo>
                <a:cubicBezTo>
                  <a:pt x="803624" y="30194"/>
                  <a:pt x="811721" y="23908"/>
                  <a:pt x="823627" y="23908"/>
                </a:cubicBezTo>
                <a:cubicBezTo>
                  <a:pt x="831533" y="23908"/>
                  <a:pt x="835914" y="29813"/>
                  <a:pt x="835914" y="38005"/>
                </a:cubicBezTo>
                <a:lnTo>
                  <a:pt x="835914" y="250984"/>
                </a:lnTo>
                <a:cubicBezTo>
                  <a:pt x="835914" y="258890"/>
                  <a:pt x="831723" y="265081"/>
                  <a:pt x="823627" y="265081"/>
                </a:cubicBezTo>
                <a:lnTo>
                  <a:pt x="779621" y="265081"/>
                </a:lnTo>
                <a:lnTo>
                  <a:pt x="779621" y="279178"/>
                </a:lnTo>
                <a:lnTo>
                  <a:pt x="944975" y="279178"/>
                </a:lnTo>
                <a:lnTo>
                  <a:pt x="944975" y="265081"/>
                </a:lnTo>
                <a:lnTo>
                  <a:pt x="900970" y="265081"/>
                </a:lnTo>
                <a:cubicBezTo>
                  <a:pt x="893064" y="265081"/>
                  <a:pt x="888683" y="258985"/>
                  <a:pt x="888683" y="250984"/>
                </a:cubicBezTo>
                <a:lnTo>
                  <a:pt x="888683" y="37910"/>
                </a:lnTo>
                <a:cubicBezTo>
                  <a:pt x="888683" y="29813"/>
                  <a:pt x="892969" y="23622"/>
                  <a:pt x="900970" y="23622"/>
                </a:cubicBezTo>
                <a:lnTo>
                  <a:pt x="944975" y="23622"/>
                </a:lnTo>
                <a:lnTo>
                  <a:pt x="944975" y="9525"/>
                </a:lnTo>
                <a:lnTo>
                  <a:pt x="733615" y="9525"/>
                </a:lnTo>
                <a:lnTo>
                  <a:pt x="733615" y="23622"/>
                </a:lnTo>
                <a:lnTo>
                  <a:pt x="758095" y="23813"/>
                </a:lnTo>
                <a:cubicBezTo>
                  <a:pt x="775811" y="23813"/>
                  <a:pt x="782479" y="33147"/>
                  <a:pt x="777335" y="50864"/>
                </a:cubicBezTo>
                <a:lnTo>
                  <a:pt x="727234" y="214598"/>
                </a:lnTo>
                <a:lnTo>
                  <a:pt x="672084" y="36290"/>
                </a:lnTo>
                <a:cubicBezTo>
                  <a:pt x="669512" y="28385"/>
                  <a:pt x="673894" y="23717"/>
                  <a:pt x="681609" y="23717"/>
                </a:cubicBezTo>
                <a:lnTo>
                  <a:pt x="713327" y="23717"/>
                </a:lnTo>
                <a:lnTo>
                  <a:pt x="713327" y="9525"/>
                </a:lnTo>
                <a:lnTo>
                  <a:pt x="582454" y="9525"/>
                </a:lnTo>
                <a:lnTo>
                  <a:pt x="582454" y="23622"/>
                </a:lnTo>
                <a:lnTo>
                  <a:pt x="601028" y="23813"/>
                </a:lnTo>
                <a:cubicBezTo>
                  <a:pt x="609124" y="23813"/>
                  <a:pt x="615982" y="28289"/>
                  <a:pt x="618554" y="36290"/>
                </a:cubicBezTo>
                <a:lnTo>
                  <a:pt x="631698" y="79248"/>
                </a:lnTo>
                <a:lnTo>
                  <a:pt x="589502" y="211074"/>
                </a:lnTo>
                <a:lnTo>
                  <a:pt x="532638" y="36290"/>
                </a:lnTo>
                <a:close/>
              </a:path>
            </a:pathLst>
          </a:custGeom>
          <a:solidFill>
            <a:schemeClr val="accent1"/>
          </a:solidFill>
          <a:ln w="9525" cap="flat">
            <a:noFill/>
            <a:prstDash val="solid"/>
            <a:miter/>
          </a:ln>
        </p:spPr>
        <p:txBody>
          <a:bodyPr rtlCol="0" anchor="ctr"/>
          <a:lstStyle/>
          <a:p>
            <a:endParaRPr lang="en-GB" noProof="0"/>
          </a:p>
        </p:txBody>
      </p:sp>
      <p:sp>
        <p:nvSpPr>
          <p:cNvPr id="2" name="Pladsholder til titel 1"/>
          <p:cNvSpPr>
            <a:spLocks noGrp="1"/>
          </p:cNvSpPr>
          <p:nvPr>
            <p:ph type="title"/>
          </p:nvPr>
        </p:nvSpPr>
        <p:spPr>
          <a:xfrm>
            <a:off x="405448" y="469900"/>
            <a:ext cx="8304363" cy="676227"/>
          </a:xfrm>
          <a:prstGeom prst="rect">
            <a:avLst/>
          </a:prstGeom>
          <a:noFill/>
          <a:effectLst/>
        </p:spPr>
        <p:txBody>
          <a:bodyPr vert="horz" wrap="none" lIns="0" tIns="0" rIns="0" bIns="36000" rtlCol="0" anchor="t" anchorCtr="0">
            <a:noAutofit/>
          </a:bodyPr>
          <a:lstStyle/>
          <a:p>
            <a:r>
              <a:rPr lang="da-DK" noProof="0"/>
              <a:t>Klik for at redigere titeltypografien i masteren</a:t>
            </a:r>
            <a:endParaRPr lang="en-GB" noProof="0"/>
          </a:p>
        </p:txBody>
      </p:sp>
      <p:sp>
        <p:nvSpPr>
          <p:cNvPr id="3" name="Pladsholder til tekst 2"/>
          <p:cNvSpPr>
            <a:spLocks noGrp="1"/>
          </p:cNvSpPr>
          <p:nvPr>
            <p:ph type="body" idx="1"/>
          </p:nvPr>
        </p:nvSpPr>
        <p:spPr>
          <a:xfrm>
            <a:off x="405448" y="1299884"/>
            <a:ext cx="8304363" cy="2881223"/>
          </a:xfrm>
          <a:prstGeom prst="rect">
            <a:avLst/>
          </a:prstGeom>
        </p:spPr>
        <p:txBody>
          <a:bodyPr vert="horz" lIns="0" tIns="0" rIns="0" bIns="0" rtlCol="0">
            <a:normAutofit/>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a:p>
        </p:txBody>
      </p:sp>
      <p:sp>
        <p:nvSpPr>
          <p:cNvPr id="4" name="Pladsholder til dato 3"/>
          <p:cNvSpPr>
            <a:spLocks noGrp="1"/>
          </p:cNvSpPr>
          <p:nvPr>
            <p:ph type="dt" sz="half" idx="2"/>
          </p:nvPr>
        </p:nvSpPr>
        <p:spPr>
          <a:xfrm>
            <a:off x="609976" y="4722338"/>
            <a:ext cx="1958203" cy="66824"/>
          </a:xfrm>
          <a:prstGeom prst="rect">
            <a:avLst/>
          </a:prstGeom>
        </p:spPr>
        <p:txBody>
          <a:bodyPr vert="horz" wrap="square" lIns="0" tIns="0" rIns="0" bIns="0" rtlCol="0" anchor="ctr" anchorCtr="0"/>
          <a:lstStyle>
            <a:lvl1pPr marL="0" algn="l" defTabSz="914400" rtl="0" eaLnBrk="1" latinLnBrk="0" hangingPunct="1">
              <a:lnSpc>
                <a:spcPts val="600"/>
              </a:lnSpc>
              <a:defRPr lang="en-GB" sz="500" b="0" kern="1200" cap="none" baseline="0" smtClean="0">
                <a:solidFill>
                  <a:srgbClr val="000000"/>
                </a:solidFill>
                <a:latin typeface="Arial" panose="020B0604020202020204" pitchFamily="34" charset="0"/>
                <a:ea typeface="Inter" panose="02000503000000020004" pitchFamily="2" charset="0"/>
                <a:cs typeface="Arial" panose="020B0604020202020204" pitchFamily="34" charset="0"/>
              </a:defRPr>
            </a:lvl1pPr>
          </a:lstStyle>
          <a:p>
            <a:fld id="{2274AF71-B9BD-425A-B56E-BD1EC0B5B00F}" type="datetime4">
              <a:rPr lang="en-GB" noProof="0" smtClean="0"/>
              <a:t>30 May 2023</a:t>
            </a:fld>
            <a:endParaRPr lang="en-GB" noProof="0"/>
          </a:p>
        </p:txBody>
      </p:sp>
      <p:sp>
        <p:nvSpPr>
          <p:cNvPr id="5" name="Pladsholder til sidefod 4"/>
          <p:cNvSpPr>
            <a:spLocks noGrp="1"/>
          </p:cNvSpPr>
          <p:nvPr>
            <p:ph type="ftr" sz="quarter" idx="3"/>
          </p:nvPr>
        </p:nvSpPr>
        <p:spPr>
          <a:xfrm>
            <a:off x="609976" y="4798729"/>
            <a:ext cx="1958203" cy="68838"/>
          </a:xfrm>
          <a:prstGeom prst="rect">
            <a:avLst/>
          </a:prstGeom>
        </p:spPr>
        <p:txBody>
          <a:bodyPr vert="horz" wrap="square" lIns="0" tIns="0" rIns="0" bIns="0" rtlCol="0" anchor="ctr" anchorCtr="0"/>
          <a:lstStyle>
            <a:lvl1pPr marL="0" algn="l" defTabSz="914400" rtl="0" eaLnBrk="1" latinLnBrk="0" hangingPunct="1">
              <a:lnSpc>
                <a:spcPts val="600"/>
              </a:lnSpc>
              <a:defRPr lang="en-GB" sz="500" b="0" kern="1200" cap="none" baseline="0" smtClean="0">
                <a:solidFill>
                  <a:srgbClr val="000000"/>
                </a:solidFill>
                <a:latin typeface="Arial" panose="020B0604020202020204" pitchFamily="34" charset="0"/>
                <a:ea typeface="Inter" panose="02000503000000020004" pitchFamily="2" charset="0"/>
                <a:cs typeface="Arial" panose="020B0604020202020204" pitchFamily="34" charset="0"/>
              </a:defRPr>
            </a:lvl1pPr>
          </a:lstStyle>
          <a:p>
            <a:r>
              <a:rPr lang="en-GB" noProof="0"/>
              <a:t>COWI PPT Master Layout</a:t>
            </a:r>
          </a:p>
        </p:txBody>
      </p:sp>
      <p:sp>
        <p:nvSpPr>
          <p:cNvPr id="6" name="Pladsholder til diasnummer 5"/>
          <p:cNvSpPr>
            <a:spLocks noGrp="1"/>
          </p:cNvSpPr>
          <p:nvPr>
            <p:ph type="sldNum" sz="quarter" idx="4"/>
          </p:nvPr>
        </p:nvSpPr>
        <p:spPr>
          <a:xfrm>
            <a:off x="130774" y="4603009"/>
            <a:ext cx="408316" cy="379563"/>
          </a:xfrm>
          <a:prstGeom prst="rect">
            <a:avLst/>
          </a:prstGeom>
        </p:spPr>
        <p:txBody>
          <a:bodyPr vert="horz" wrap="square" lIns="0" tIns="0" rIns="0" bIns="0" rtlCol="0" anchor="ctr" anchorCtr="0"/>
          <a:lstStyle>
            <a:lvl1pPr marL="0" algn="r" defTabSz="914400" rtl="0" eaLnBrk="1" latinLnBrk="0" hangingPunct="1">
              <a:lnSpc>
                <a:spcPct val="100000"/>
              </a:lnSpc>
              <a:defRPr lang="en-GB" sz="1400" b="0" kern="1200" cap="all" baseline="0" smtClean="0">
                <a:solidFill>
                  <a:srgbClr val="000000"/>
                </a:solidFill>
                <a:latin typeface="+mn-lt"/>
                <a:ea typeface="Inter Light" panose="02000503000000020004" pitchFamily="2" charset="0"/>
                <a:cs typeface="Inter Light" panose="02000503000000020004" pitchFamily="2" charset="0"/>
              </a:defRPr>
            </a:lvl1pPr>
          </a:lstStyle>
          <a:p>
            <a:fld id="{AF54B9EF-527F-4F31-BDA9-861CCA0FE377}" type="slidenum">
              <a:rPr lang="en-GB" noProof="0" smtClean="0"/>
              <a:pPr/>
              <a:t>‹#›</a:t>
            </a:fld>
            <a:endParaRPr lang="en-GB" noProof="0"/>
          </a:p>
        </p:txBody>
      </p:sp>
    </p:spTree>
    <p:extLst>
      <p:ext uri="{BB962C8B-B14F-4D97-AF65-F5344CB8AC3E}">
        <p14:creationId xmlns:p14="http://schemas.microsoft.com/office/powerpoint/2010/main" val="3985725696"/>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 id="2147483973" r:id="rId23"/>
    <p:sldLayoutId id="2147483974" r:id="rId24"/>
    <p:sldLayoutId id="2147483975" r:id="rId25"/>
    <p:sldLayoutId id="2147483976" r:id="rId26"/>
    <p:sldLayoutId id="2147483977" r:id="rId27"/>
    <p:sldLayoutId id="2147483978" r:id="rId28"/>
    <p:sldLayoutId id="2147483979" r:id="rId29"/>
    <p:sldLayoutId id="2147483980" r:id="rId30"/>
    <p:sldLayoutId id="2147483981" r:id="rId31"/>
    <p:sldLayoutId id="2147483982" r:id="rId32"/>
    <p:sldLayoutId id="2147483983" r:id="rId33"/>
    <p:sldLayoutId id="2147483984" r:id="rId34"/>
    <p:sldLayoutId id="2147483985" r:id="rId35"/>
    <p:sldLayoutId id="2147483986" r:id="rId36"/>
    <p:sldLayoutId id="2147483987" r:id="rId37"/>
    <p:sldLayoutId id="2147483988" r:id="rId38"/>
    <p:sldLayoutId id="2147483989"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ts val="3400"/>
        </a:lnSpc>
        <a:spcBef>
          <a:spcPct val="0"/>
        </a:spcBef>
        <a:buNone/>
        <a:defRPr sz="3200" b="1" kern="1200" cap="none" baseline="0">
          <a:solidFill>
            <a:schemeClr val="tx1"/>
          </a:solidFill>
          <a:latin typeface="Arial" panose="020B0604020202020204" pitchFamily="34" charset="0"/>
          <a:ea typeface="Inter" panose="02000503000000020004" pitchFamily="2" charset="0"/>
          <a:cs typeface="Arial" panose="020B0604020202020204" pitchFamily="34" charset="0"/>
        </a:defRPr>
      </a:lvl1pPr>
    </p:titleStyle>
    <p:bodyStyle>
      <a:lvl1pPr marL="273050" indent="-273050" algn="l" defTabSz="914400" rtl="0" eaLnBrk="1" latinLnBrk="0" hangingPunct="1">
        <a:spcBef>
          <a:spcPts val="0"/>
        </a:spcBef>
        <a:spcAft>
          <a:spcPts val="600"/>
        </a:spcAft>
        <a:buClr>
          <a:schemeClr val="tx1"/>
        </a:buClr>
        <a:buFont typeface="Arial" panose="020B0604020202020204" pitchFamily="34" charset="0"/>
        <a:buChar char="•"/>
        <a:defRPr sz="16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1pPr>
      <a:lvl2pPr marL="622300" indent="-261938" algn="l" defTabSz="914400" rtl="0" eaLnBrk="1" latinLnBrk="0" hangingPunct="1">
        <a:spcBef>
          <a:spcPts val="0"/>
        </a:spcBef>
        <a:spcAft>
          <a:spcPts val="600"/>
        </a:spcAft>
        <a:buClr>
          <a:schemeClr val="tx1"/>
        </a:buClr>
        <a:buFont typeface="Arial" panose="020B0604020202020204" pitchFamily="34" charset="0"/>
        <a:buChar char="•"/>
        <a:defRPr sz="14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2pPr>
      <a:lvl3pPr marL="982663" indent="-263525" algn="l" defTabSz="914400" rtl="0" eaLnBrk="1" latinLnBrk="0" hangingPunct="1">
        <a:spcBef>
          <a:spcPts val="0"/>
        </a:spcBef>
        <a:spcAft>
          <a:spcPts val="600"/>
        </a:spcAft>
        <a:buClr>
          <a:schemeClr val="tx1"/>
        </a:buClr>
        <a:buFont typeface="Arial" panose="020B0604020202020204" pitchFamily="34" charset="0"/>
        <a:buChar char="•"/>
        <a:defRPr sz="12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3pPr>
      <a:lvl4pPr marL="1254125"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4pPr>
      <a:lvl5pPr marL="1614488"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96">
          <p15:clr>
            <a:srgbClr val="F26B43"/>
          </p15:clr>
        </p15:guide>
        <p15:guide id="6" pos="24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7103822-3E91-CD5A-21AD-27CECC741C3F}"/>
              </a:ext>
            </a:extLst>
          </p:cNvPr>
          <p:cNvGraphicFramePr>
            <a:graphicFrameLocks noChangeAspect="1"/>
          </p:cNvGraphicFramePr>
          <p:nvPr userDrawn="1">
            <p:custDataLst>
              <p:tags r:id="rId39"/>
            </p:custDataLst>
            <p:extLst>
              <p:ext uri="{D42A27DB-BD31-4B8C-83A1-F6EECF244321}">
                <p14:modId xmlns:p14="http://schemas.microsoft.com/office/powerpoint/2010/main" val="2362230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353" imgH="353" progId="TCLayout.ActiveDocument.1">
                  <p:embed/>
                </p:oleObj>
              </mc:Choice>
              <mc:Fallback>
                <p:oleObj name="think-cell Slide" r:id="rId40" imgW="353" imgH="353" progId="TCLayout.ActiveDocument.1">
                  <p:embed/>
                  <p:pic>
                    <p:nvPicPr>
                      <p:cNvPr id="7" name="Object 6" hidden="1">
                        <a:extLst>
                          <a:ext uri="{FF2B5EF4-FFF2-40B4-BE49-F238E27FC236}">
                            <a16:creationId xmlns:a16="http://schemas.microsoft.com/office/drawing/2014/main" id="{B7103822-3E91-CD5A-21AD-27CECC741C3F}"/>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10" name="Graphic 8">
            <a:extLst>
              <a:ext uri="{FF2B5EF4-FFF2-40B4-BE49-F238E27FC236}">
                <a16:creationId xmlns:a16="http://schemas.microsoft.com/office/drawing/2014/main" id="{07730765-04E4-9345-64C5-69236138F4C1}"/>
              </a:ext>
            </a:extLst>
          </p:cNvPr>
          <p:cNvSpPr/>
          <p:nvPr/>
        </p:nvSpPr>
        <p:spPr>
          <a:xfrm>
            <a:off x="8065219" y="4696354"/>
            <a:ext cx="657200" cy="196080"/>
          </a:xfrm>
          <a:custGeom>
            <a:avLst/>
            <a:gdLst>
              <a:gd name="connsiteX0" fmla="*/ 123349 w 944975"/>
              <a:gd name="connsiteY0" fmla="*/ 6477 h 281940"/>
              <a:gd name="connsiteX1" fmla="*/ 168402 w 944975"/>
              <a:gd name="connsiteY1" fmla="*/ 19241 h 281940"/>
              <a:gd name="connsiteX2" fmla="*/ 196882 w 944975"/>
              <a:gd name="connsiteY2" fmla="*/ 9525 h 281940"/>
              <a:gd name="connsiteX3" fmla="*/ 196882 w 944975"/>
              <a:gd name="connsiteY3" fmla="*/ 0 h 281940"/>
              <a:gd name="connsiteX4" fmla="*/ 211169 w 944975"/>
              <a:gd name="connsiteY4" fmla="*/ 0 h 281940"/>
              <a:gd name="connsiteX5" fmla="*/ 211169 w 944975"/>
              <a:gd name="connsiteY5" fmla="*/ 116872 h 281940"/>
              <a:gd name="connsiteX6" fmla="*/ 198406 w 944975"/>
              <a:gd name="connsiteY6" fmla="*/ 116872 h 281940"/>
              <a:gd name="connsiteX7" fmla="*/ 123349 w 944975"/>
              <a:gd name="connsiteY7" fmla="*/ 21527 h 281940"/>
              <a:gd name="connsiteX8" fmla="*/ 52673 w 944975"/>
              <a:gd name="connsiteY8" fmla="*/ 144494 h 281940"/>
              <a:gd name="connsiteX9" fmla="*/ 123349 w 944975"/>
              <a:gd name="connsiteY9" fmla="*/ 266891 h 281940"/>
              <a:gd name="connsiteX10" fmla="*/ 224314 w 944975"/>
              <a:gd name="connsiteY10" fmla="*/ 144494 h 281940"/>
              <a:gd name="connsiteX11" fmla="*/ 228124 w 944975"/>
              <a:gd name="connsiteY11" fmla="*/ 116681 h 281940"/>
              <a:gd name="connsiteX12" fmla="*/ 349472 w 944975"/>
              <a:gd name="connsiteY12" fmla="*/ 6477 h 281940"/>
              <a:gd name="connsiteX13" fmla="*/ 474631 w 944975"/>
              <a:gd name="connsiteY13" fmla="*/ 144399 h 281940"/>
              <a:gd name="connsiteX14" fmla="*/ 349472 w 944975"/>
              <a:gd name="connsiteY14" fmla="*/ 281940 h 281940"/>
              <a:gd name="connsiteX15" fmla="*/ 232315 w 944975"/>
              <a:gd name="connsiteY15" fmla="*/ 192691 h 281940"/>
              <a:gd name="connsiteX16" fmla="*/ 231934 w 944975"/>
              <a:gd name="connsiteY16" fmla="*/ 190310 h 281940"/>
              <a:gd name="connsiteX17" fmla="*/ 231267 w 944975"/>
              <a:gd name="connsiteY17" fmla="*/ 194119 h 281940"/>
              <a:gd name="connsiteX18" fmla="*/ 123444 w 944975"/>
              <a:gd name="connsiteY18" fmla="*/ 281940 h 281940"/>
              <a:gd name="connsiteX19" fmla="*/ 0 w 944975"/>
              <a:gd name="connsiteY19" fmla="*/ 144399 h 281940"/>
              <a:gd name="connsiteX20" fmla="*/ 123349 w 944975"/>
              <a:gd name="connsiteY20" fmla="*/ 6477 h 281940"/>
              <a:gd name="connsiteX21" fmla="*/ 278797 w 944975"/>
              <a:gd name="connsiteY21" fmla="*/ 144399 h 281940"/>
              <a:gd name="connsiteX22" fmla="*/ 349472 w 944975"/>
              <a:gd name="connsiteY22" fmla="*/ 267176 h 281940"/>
              <a:gd name="connsiteX23" fmla="*/ 419957 w 944975"/>
              <a:gd name="connsiteY23" fmla="*/ 144399 h 281940"/>
              <a:gd name="connsiteX24" fmla="*/ 349472 w 944975"/>
              <a:gd name="connsiteY24" fmla="*/ 21431 h 281940"/>
              <a:gd name="connsiteX25" fmla="*/ 278797 w 944975"/>
              <a:gd name="connsiteY25" fmla="*/ 144399 h 281940"/>
              <a:gd name="connsiteX26" fmla="*/ 532638 w 944975"/>
              <a:gd name="connsiteY26" fmla="*/ 36290 h 281940"/>
              <a:gd name="connsiteX27" fmla="*/ 542354 w 944975"/>
              <a:gd name="connsiteY27" fmla="*/ 23717 h 281940"/>
              <a:gd name="connsiteX28" fmla="*/ 562547 w 944975"/>
              <a:gd name="connsiteY28" fmla="*/ 23717 h 281940"/>
              <a:gd name="connsiteX29" fmla="*/ 562547 w 944975"/>
              <a:gd name="connsiteY29" fmla="*/ 9525 h 281940"/>
              <a:gd name="connsiteX30" fmla="*/ 431673 w 944975"/>
              <a:gd name="connsiteY30" fmla="*/ 9525 h 281940"/>
              <a:gd name="connsiteX31" fmla="*/ 431673 w 944975"/>
              <a:gd name="connsiteY31" fmla="*/ 23622 h 281940"/>
              <a:gd name="connsiteX32" fmla="*/ 461582 w 944975"/>
              <a:gd name="connsiteY32" fmla="*/ 23813 h 281940"/>
              <a:gd name="connsiteX33" fmla="*/ 479108 w 944975"/>
              <a:gd name="connsiteY33" fmla="*/ 36290 h 281940"/>
              <a:gd name="connsiteX34" fmla="*/ 558070 w 944975"/>
              <a:gd name="connsiteY34" fmla="*/ 279178 h 281940"/>
              <a:gd name="connsiteX35" fmla="*/ 587788 w 944975"/>
              <a:gd name="connsiteY35" fmla="*/ 279178 h 281940"/>
              <a:gd name="connsiteX36" fmla="*/ 641699 w 944975"/>
              <a:gd name="connsiteY36" fmla="*/ 110776 h 281940"/>
              <a:gd name="connsiteX37" fmla="*/ 693611 w 944975"/>
              <a:gd name="connsiteY37" fmla="*/ 279178 h 281940"/>
              <a:gd name="connsiteX38" fmla="*/ 727710 w 944975"/>
              <a:gd name="connsiteY38" fmla="*/ 279178 h 281940"/>
              <a:gd name="connsiteX39" fmla="*/ 800195 w 944975"/>
              <a:gd name="connsiteY39" fmla="*/ 42101 h 281940"/>
              <a:gd name="connsiteX40" fmla="*/ 823627 w 944975"/>
              <a:gd name="connsiteY40" fmla="*/ 23908 h 281940"/>
              <a:gd name="connsiteX41" fmla="*/ 835914 w 944975"/>
              <a:gd name="connsiteY41" fmla="*/ 38005 h 281940"/>
              <a:gd name="connsiteX42" fmla="*/ 835914 w 944975"/>
              <a:gd name="connsiteY42" fmla="*/ 250984 h 281940"/>
              <a:gd name="connsiteX43" fmla="*/ 823627 w 944975"/>
              <a:gd name="connsiteY43" fmla="*/ 265081 h 281940"/>
              <a:gd name="connsiteX44" fmla="*/ 779621 w 944975"/>
              <a:gd name="connsiteY44" fmla="*/ 265081 h 281940"/>
              <a:gd name="connsiteX45" fmla="*/ 779621 w 944975"/>
              <a:gd name="connsiteY45" fmla="*/ 279178 h 281940"/>
              <a:gd name="connsiteX46" fmla="*/ 944975 w 944975"/>
              <a:gd name="connsiteY46" fmla="*/ 279178 h 281940"/>
              <a:gd name="connsiteX47" fmla="*/ 944975 w 944975"/>
              <a:gd name="connsiteY47" fmla="*/ 265081 h 281940"/>
              <a:gd name="connsiteX48" fmla="*/ 900970 w 944975"/>
              <a:gd name="connsiteY48" fmla="*/ 265081 h 281940"/>
              <a:gd name="connsiteX49" fmla="*/ 888683 w 944975"/>
              <a:gd name="connsiteY49" fmla="*/ 250984 h 281940"/>
              <a:gd name="connsiteX50" fmla="*/ 888683 w 944975"/>
              <a:gd name="connsiteY50" fmla="*/ 37910 h 281940"/>
              <a:gd name="connsiteX51" fmla="*/ 900970 w 944975"/>
              <a:gd name="connsiteY51" fmla="*/ 23622 h 281940"/>
              <a:gd name="connsiteX52" fmla="*/ 944975 w 944975"/>
              <a:gd name="connsiteY52" fmla="*/ 23622 h 281940"/>
              <a:gd name="connsiteX53" fmla="*/ 944975 w 944975"/>
              <a:gd name="connsiteY53" fmla="*/ 9525 h 281940"/>
              <a:gd name="connsiteX54" fmla="*/ 733615 w 944975"/>
              <a:gd name="connsiteY54" fmla="*/ 9525 h 281940"/>
              <a:gd name="connsiteX55" fmla="*/ 733615 w 944975"/>
              <a:gd name="connsiteY55" fmla="*/ 23622 h 281940"/>
              <a:gd name="connsiteX56" fmla="*/ 758095 w 944975"/>
              <a:gd name="connsiteY56" fmla="*/ 23813 h 281940"/>
              <a:gd name="connsiteX57" fmla="*/ 777335 w 944975"/>
              <a:gd name="connsiteY57" fmla="*/ 50864 h 281940"/>
              <a:gd name="connsiteX58" fmla="*/ 727234 w 944975"/>
              <a:gd name="connsiteY58" fmla="*/ 214598 h 281940"/>
              <a:gd name="connsiteX59" fmla="*/ 672084 w 944975"/>
              <a:gd name="connsiteY59" fmla="*/ 36290 h 281940"/>
              <a:gd name="connsiteX60" fmla="*/ 681609 w 944975"/>
              <a:gd name="connsiteY60" fmla="*/ 23717 h 281940"/>
              <a:gd name="connsiteX61" fmla="*/ 713327 w 944975"/>
              <a:gd name="connsiteY61" fmla="*/ 23717 h 281940"/>
              <a:gd name="connsiteX62" fmla="*/ 713327 w 944975"/>
              <a:gd name="connsiteY62" fmla="*/ 9525 h 281940"/>
              <a:gd name="connsiteX63" fmla="*/ 582454 w 944975"/>
              <a:gd name="connsiteY63" fmla="*/ 9525 h 281940"/>
              <a:gd name="connsiteX64" fmla="*/ 582454 w 944975"/>
              <a:gd name="connsiteY64" fmla="*/ 23622 h 281940"/>
              <a:gd name="connsiteX65" fmla="*/ 601028 w 944975"/>
              <a:gd name="connsiteY65" fmla="*/ 23813 h 281940"/>
              <a:gd name="connsiteX66" fmla="*/ 618554 w 944975"/>
              <a:gd name="connsiteY66" fmla="*/ 36290 h 281940"/>
              <a:gd name="connsiteX67" fmla="*/ 631698 w 944975"/>
              <a:gd name="connsiteY67" fmla="*/ 79248 h 281940"/>
              <a:gd name="connsiteX68" fmla="*/ 589502 w 944975"/>
              <a:gd name="connsiteY68" fmla="*/ 211074 h 281940"/>
              <a:gd name="connsiteX69" fmla="*/ 532638 w 944975"/>
              <a:gd name="connsiteY69" fmla="*/ 3629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44975" h="281940">
                <a:moveTo>
                  <a:pt x="123349" y="6477"/>
                </a:moveTo>
                <a:cubicBezTo>
                  <a:pt x="143351" y="6477"/>
                  <a:pt x="156305" y="12097"/>
                  <a:pt x="168402" y="19241"/>
                </a:cubicBezTo>
                <a:cubicBezTo>
                  <a:pt x="185928" y="29528"/>
                  <a:pt x="196882" y="25527"/>
                  <a:pt x="196882" y="9525"/>
                </a:cubicBezTo>
                <a:lnTo>
                  <a:pt x="196882" y="0"/>
                </a:lnTo>
                <a:lnTo>
                  <a:pt x="211169" y="0"/>
                </a:lnTo>
                <a:lnTo>
                  <a:pt x="211169" y="116872"/>
                </a:lnTo>
                <a:lnTo>
                  <a:pt x="198406" y="116872"/>
                </a:lnTo>
                <a:cubicBezTo>
                  <a:pt x="191167" y="55055"/>
                  <a:pt x="166116" y="21527"/>
                  <a:pt x="123349" y="21527"/>
                </a:cubicBezTo>
                <a:cubicBezTo>
                  <a:pt x="73819" y="21527"/>
                  <a:pt x="52673" y="74200"/>
                  <a:pt x="52673" y="144494"/>
                </a:cubicBezTo>
                <a:cubicBezTo>
                  <a:pt x="52673" y="214789"/>
                  <a:pt x="73819" y="266891"/>
                  <a:pt x="123349" y="266891"/>
                </a:cubicBezTo>
                <a:cubicBezTo>
                  <a:pt x="184690" y="266891"/>
                  <a:pt x="213646" y="222218"/>
                  <a:pt x="224314" y="144494"/>
                </a:cubicBezTo>
                <a:lnTo>
                  <a:pt x="228124" y="116681"/>
                </a:lnTo>
                <a:cubicBezTo>
                  <a:pt x="237458" y="52102"/>
                  <a:pt x="280797" y="6477"/>
                  <a:pt x="349472" y="6477"/>
                </a:cubicBezTo>
                <a:cubicBezTo>
                  <a:pt x="427387" y="6477"/>
                  <a:pt x="474631" y="65627"/>
                  <a:pt x="474631" y="144399"/>
                </a:cubicBezTo>
                <a:cubicBezTo>
                  <a:pt x="474631" y="223171"/>
                  <a:pt x="427387" y="281940"/>
                  <a:pt x="349472" y="281940"/>
                </a:cubicBezTo>
                <a:cubicBezTo>
                  <a:pt x="288322" y="281940"/>
                  <a:pt x="247269" y="246031"/>
                  <a:pt x="232315" y="192691"/>
                </a:cubicBezTo>
                <a:lnTo>
                  <a:pt x="231934" y="190310"/>
                </a:lnTo>
                <a:lnTo>
                  <a:pt x="231267" y="194119"/>
                </a:lnTo>
                <a:cubicBezTo>
                  <a:pt x="216122" y="240125"/>
                  <a:pt x="189643" y="281940"/>
                  <a:pt x="123444" y="281940"/>
                </a:cubicBezTo>
                <a:cubicBezTo>
                  <a:pt x="45244" y="282035"/>
                  <a:pt x="0" y="223171"/>
                  <a:pt x="0" y="144399"/>
                </a:cubicBezTo>
                <a:cubicBezTo>
                  <a:pt x="0" y="65627"/>
                  <a:pt x="42005" y="6477"/>
                  <a:pt x="123349" y="6477"/>
                </a:cubicBezTo>
                <a:moveTo>
                  <a:pt x="278797" y="144399"/>
                </a:moveTo>
                <a:cubicBezTo>
                  <a:pt x="278797" y="214503"/>
                  <a:pt x="304610" y="267176"/>
                  <a:pt x="349472" y="267176"/>
                </a:cubicBezTo>
                <a:cubicBezTo>
                  <a:pt x="394335" y="267176"/>
                  <a:pt x="419957" y="214503"/>
                  <a:pt x="419957" y="144399"/>
                </a:cubicBezTo>
                <a:cubicBezTo>
                  <a:pt x="419957" y="74295"/>
                  <a:pt x="394145" y="21431"/>
                  <a:pt x="349472" y="21431"/>
                </a:cubicBezTo>
                <a:cubicBezTo>
                  <a:pt x="304800" y="21431"/>
                  <a:pt x="278797" y="74105"/>
                  <a:pt x="278797" y="144399"/>
                </a:cubicBezTo>
                <a:moveTo>
                  <a:pt x="532638" y="36290"/>
                </a:moveTo>
                <a:cubicBezTo>
                  <a:pt x="530066" y="28385"/>
                  <a:pt x="534448" y="23717"/>
                  <a:pt x="542354" y="23717"/>
                </a:cubicBezTo>
                <a:lnTo>
                  <a:pt x="562547" y="23717"/>
                </a:lnTo>
                <a:lnTo>
                  <a:pt x="562547" y="9525"/>
                </a:lnTo>
                <a:lnTo>
                  <a:pt x="431673" y="9525"/>
                </a:lnTo>
                <a:lnTo>
                  <a:pt x="431673" y="23622"/>
                </a:lnTo>
                <a:lnTo>
                  <a:pt x="461582" y="23813"/>
                </a:lnTo>
                <a:cubicBezTo>
                  <a:pt x="469678" y="23813"/>
                  <a:pt x="476536" y="28289"/>
                  <a:pt x="479108" y="36290"/>
                </a:cubicBezTo>
                <a:lnTo>
                  <a:pt x="558070" y="279178"/>
                </a:lnTo>
                <a:lnTo>
                  <a:pt x="587788" y="279178"/>
                </a:lnTo>
                <a:lnTo>
                  <a:pt x="641699" y="110776"/>
                </a:lnTo>
                <a:lnTo>
                  <a:pt x="693611" y="279178"/>
                </a:lnTo>
                <a:lnTo>
                  <a:pt x="727710" y="279178"/>
                </a:lnTo>
                <a:lnTo>
                  <a:pt x="800195" y="42101"/>
                </a:lnTo>
                <a:cubicBezTo>
                  <a:pt x="803624" y="30194"/>
                  <a:pt x="811721" y="23908"/>
                  <a:pt x="823627" y="23908"/>
                </a:cubicBezTo>
                <a:cubicBezTo>
                  <a:pt x="831533" y="23908"/>
                  <a:pt x="835914" y="29813"/>
                  <a:pt x="835914" y="38005"/>
                </a:cubicBezTo>
                <a:lnTo>
                  <a:pt x="835914" y="250984"/>
                </a:lnTo>
                <a:cubicBezTo>
                  <a:pt x="835914" y="258890"/>
                  <a:pt x="831723" y="265081"/>
                  <a:pt x="823627" y="265081"/>
                </a:cubicBezTo>
                <a:lnTo>
                  <a:pt x="779621" y="265081"/>
                </a:lnTo>
                <a:lnTo>
                  <a:pt x="779621" y="279178"/>
                </a:lnTo>
                <a:lnTo>
                  <a:pt x="944975" y="279178"/>
                </a:lnTo>
                <a:lnTo>
                  <a:pt x="944975" y="265081"/>
                </a:lnTo>
                <a:lnTo>
                  <a:pt x="900970" y="265081"/>
                </a:lnTo>
                <a:cubicBezTo>
                  <a:pt x="893064" y="265081"/>
                  <a:pt x="888683" y="258985"/>
                  <a:pt x="888683" y="250984"/>
                </a:cubicBezTo>
                <a:lnTo>
                  <a:pt x="888683" y="37910"/>
                </a:lnTo>
                <a:cubicBezTo>
                  <a:pt x="888683" y="29813"/>
                  <a:pt x="892969" y="23622"/>
                  <a:pt x="900970" y="23622"/>
                </a:cubicBezTo>
                <a:lnTo>
                  <a:pt x="944975" y="23622"/>
                </a:lnTo>
                <a:lnTo>
                  <a:pt x="944975" y="9525"/>
                </a:lnTo>
                <a:lnTo>
                  <a:pt x="733615" y="9525"/>
                </a:lnTo>
                <a:lnTo>
                  <a:pt x="733615" y="23622"/>
                </a:lnTo>
                <a:lnTo>
                  <a:pt x="758095" y="23813"/>
                </a:lnTo>
                <a:cubicBezTo>
                  <a:pt x="775811" y="23813"/>
                  <a:pt x="782479" y="33147"/>
                  <a:pt x="777335" y="50864"/>
                </a:cubicBezTo>
                <a:lnTo>
                  <a:pt x="727234" y="214598"/>
                </a:lnTo>
                <a:lnTo>
                  <a:pt x="672084" y="36290"/>
                </a:lnTo>
                <a:cubicBezTo>
                  <a:pt x="669512" y="28385"/>
                  <a:pt x="673894" y="23717"/>
                  <a:pt x="681609" y="23717"/>
                </a:cubicBezTo>
                <a:lnTo>
                  <a:pt x="713327" y="23717"/>
                </a:lnTo>
                <a:lnTo>
                  <a:pt x="713327" y="9525"/>
                </a:lnTo>
                <a:lnTo>
                  <a:pt x="582454" y="9525"/>
                </a:lnTo>
                <a:lnTo>
                  <a:pt x="582454" y="23622"/>
                </a:lnTo>
                <a:lnTo>
                  <a:pt x="601028" y="23813"/>
                </a:lnTo>
                <a:cubicBezTo>
                  <a:pt x="609124" y="23813"/>
                  <a:pt x="615982" y="28289"/>
                  <a:pt x="618554" y="36290"/>
                </a:cubicBezTo>
                <a:lnTo>
                  <a:pt x="631698" y="79248"/>
                </a:lnTo>
                <a:lnTo>
                  <a:pt x="589502" y="211074"/>
                </a:lnTo>
                <a:lnTo>
                  <a:pt x="532638" y="36290"/>
                </a:lnTo>
                <a:close/>
              </a:path>
            </a:pathLst>
          </a:custGeom>
          <a:solidFill>
            <a:schemeClr val="accent1"/>
          </a:solidFill>
          <a:ln w="9525" cap="flat">
            <a:noFill/>
            <a:prstDash val="solid"/>
            <a:miter/>
          </a:ln>
        </p:spPr>
        <p:txBody>
          <a:bodyPr rtlCol="0" anchor="ctr"/>
          <a:lstStyle/>
          <a:p>
            <a:pPr rtl="0"/>
            <a:endParaRPr lang="en-GB" noProof="0"/>
          </a:p>
        </p:txBody>
      </p:sp>
      <p:sp>
        <p:nvSpPr>
          <p:cNvPr id="2" name="Pladsholder til titel 1"/>
          <p:cNvSpPr>
            <a:spLocks noGrp="1"/>
          </p:cNvSpPr>
          <p:nvPr>
            <p:ph type="title"/>
          </p:nvPr>
        </p:nvSpPr>
        <p:spPr>
          <a:xfrm>
            <a:off x="405448" y="469900"/>
            <a:ext cx="8304363" cy="676227"/>
          </a:xfrm>
          <a:prstGeom prst="rect">
            <a:avLst/>
          </a:prstGeom>
          <a:noFill/>
          <a:effectLst/>
        </p:spPr>
        <p:txBody>
          <a:bodyPr vert="horz" wrap="none" lIns="0" tIns="0" rIns="0" bIns="36000" rtlCol="0" anchor="t" anchorCtr="0">
            <a:noAutofit/>
          </a:bodyPr>
          <a:lstStyle/>
          <a:p>
            <a:r>
              <a:rPr lang="en-GB" noProof="0" err="1"/>
              <a:t>Klik</a:t>
            </a:r>
            <a:r>
              <a:rPr lang="en-GB" noProof="0"/>
              <a:t> for at </a:t>
            </a:r>
            <a:r>
              <a:rPr lang="en-GB" noProof="0" err="1"/>
              <a:t>redigere</a:t>
            </a:r>
            <a:r>
              <a:rPr lang="en-GB" noProof="0"/>
              <a:t> </a:t>
            </a:r>
            <a:r>
              <a:rPr lang="en-GB" noProof="0" err="1"/>
              <a:t>titeltypografien</a:t>
            </a:r>
            <a:r>
              <a:rPr lang="en-GB" noProof="0"/>
              <a:t> i </a:t>
            </a:r>
            <a:r>
              <a:rPr lang="en-GB" noProof="0" err="1"/>
              <a:t>masteren</a:t>
            </a:r>
            <a:endParaRPr lang="en-GB" noProof="0"/>
          </a:p>
        </p:txBody>
      </p:sp>
      <p:sp>
        <p:nvSpPr>
          <p:cNvPr id="3" name="Pladsholder til tekst 2"/>
          <p:cNvSpPr>
            <a:spLocks noGrp="1"/>
          </p:cNvSpPr>
          <p:nvPr>
            <p:ph type="body" idx="1"/>
          </p:nvPr>
        </p:nvSpPr>
        <p:spPr>
          <a:xfrm>
            <a:off x="405448" y="1299884"/>
            <a:ext cx="8304363" cy="2881223"/>
          </a:xfrm>
          <a:prstGeom prst="rect">
            <a:avLst/>
          </a:prstGeom>
        </p:spPr>
        <p:txBody>
          <a:bodyPr vert="horz" lIns="0" tIns="0" rIns="0" bIns="0" rtlCol="0">
            <a:normAutofit/>
          </a:bodyPr>
          <a:lstStyle/>
          <a:p>
            <a:pPr lvl="0"/>
            <a:r>
              <a:rPr lang="en-GB" noProof="0" err="1"/>
              <a:t>Klik</a:t>
            </a:r>
            <a:r>
              <a:rPr lang="en-GB" noProof="0"/>
              <a:t> for at </a:t>
            </a:r>
            <a:r>
              <a:rPr lang="en-GB" noProof="0" err="1"/>
              <a:t>redigere</a:t>
            </a:r>
            <a:r>
              <a:rPr lang="en-GB" noProof="0"/>
              <a:t> </a:t>
            </a:r>
            <a:r>
              <a:rPr lang="en-GB" noProof="0" err="1"/>
              <a:t>teksttypografierne</a:t>
            </a:r>
            <a:r>
              <a:rPr lang="en-GB" noProof="0"/>
              <a:t> i </a:t>
            </a:r>
            <a:r>
              <a:rPr lang="en-GB" noProof="0" err="1"/>
              <a:t>masteren</a:t>
            </a:r>
            <a:endParaRPr lang="en-GB" noProof="0"/>
          </a:p>
          <a:p>
            <a:pPr lvl="1"/>
            <a:r>
              <a:rPr lang="en-GB" noProof="0" err="1"/>
              <a:t>Andet</a:t>
            </a:r>
            <a:r>
              <a:rPr lang="en-GB" noProof="0"/>
              <a:t> </a:t>
            </a:r>
            <a:r>
              <a:rPr lang="en-GB" noProof="0" err="1"/>
              <a:t>niveau</a:t>
            </a:r>
            <a:endParaRPr lang="en-GB" noProof="0"/>
          </a:p>
          <a:p>
            <a:pPr lvl="2"/>
            <a:r>
              <a:rPr lang="en-GB" noProof="0" err="1"/>
              <a:t>Tredje</a:t>
            </a:r>
            <a:r>
              <a:rPr lang="en-GB" noProof="0"/>
              <a:t> </a:t>
            </a:r>
            <a:r>
              <a:rPr lang="en-GB" noProof="0" err="1"/>
              <a:t>niveau</a:t>
            </a:r>
            <a:endParaRPr lang="en-GB" noProof="0"/>
          </a:p>
          <a:p>
            <a:pPr lvl="3"/>
            <a:r>
              <a:rPr lang="en-GB" noProof="0" err="1"/>
              <a:t>Fjerde</a:t>
            </a:r>
            <a:r>
              <a:rPr lang="en-GB" noProof="0"/>
              <a:t> </a:t>
            </a:r>
            <a:r>
              <a:rPr lang="en-GB" noProof="0" err="1"/>
              <a:t>niveau</a:t>
            </a:r>
            <a:endParaRPr lang="en-GB" noProof="0"/>
          </a:p>
          <a:p>
            <a:pPr lvl="4"/>
            <a:r>
              <a:rPr lang="en-GB" noProof="0" err="1"/>
              <a:t>Femte</a:t>
            </a:r>
            <a:r>
              <a:rPr lang="en-GB" noProof="0"/>
              <a:t> </a:t>
            </a:r>
            <a:r>
              <a:rPr lang="en-GB" noProof="0" err="1"/>
              <a:t>niveau</a:t>
            </a:r>
            <a:endParaRPr lang="en-GB" noProof="0"/>
          </a:p>
        </p:txBody>
      </p:sp>
      <p:sp>
        <p:nvSpPr>
          <p:cNvPr id="4" name="Pladsholder til dato 3"/>
          <p:cNvSpPr>
            <a:spLocks noGrp="1"/>
          </p:cNvSpPr>
          <p:nvPr>
            <p:ph type="dt" sz="half" idx="2"/>
          </p:nvPr>
        </p:nvSpPr>
        <p:spPr>
          <a:xfrm>
            <a:off x="609976" y="4722338"/>
            <a:ext cx="1958203" cy="66824"/>
          </a:xfrm>
          <a:prstGeom prst="rect">
            <a:avLst/>
          </a:prstGeom>
        </p:spPr>
        <p:txBody>
          <a:bodyPr vert="horz" wrap="square" lIns="0" tIns="0" rIns="0" bIns="0" rtlCol="0" anchor="ctr" anchorCtr="0"/>
          <a:lstStyle>
            <a:lvl1pPr marL="0" algn="l" defTabSz="914400" rtl="0" eaLnBrk="1" latinLnBrk="0" hangingPunct="1">
              <a:lnSpc>
                <a:spcPts val="600"/>
              </a:lnSpc>
              <a:defRPr lang="en-GB" sz="500" b="0" kern="1200" cap="none" baseline="0" smtClean="0">
                <a:solidFill>
                  <a:srgbClr val="000000"/>
                </a:solidFill>
                <a:latin typeface="Arial" panose="020B0604020202020204" pitchFamily="34" charset="0"/>
                <a:ea typeface="Inter" panose="02000503000000020004" pitchFamily="2" charset="0"/>
                <a:cs typeface="Arial" panose="020B0604020202020204" pitchFamily="34" charset="0"/>
              </a:defRPr>
            </a:lvl1pPr>
          </a:lstStyle>
          <a:p>
            <a:fld id="{C53FD2AC-6790-40D9-9D19-25C3E0666383}" type="datetime4">
              <a:rPr lang="en-GB" smtClean="0"/>
              <a:t>30 May 2023</a:t>
            </a:fld>
            <a:endParaRPr lang="en-GB"/>
          </a:p>
        </p:txBody>
      </p:sp>
      <p:sp>
        <p:nvSpPr>
          <p:cNvPr id="5" name="Pladsholder til sidefod 4"/>
          <p:cNvSpPr>
            <a:spLocks noGrp="1"/>
          </p:cNvSpPr>
          <p:nvPr>
            <p:ph type="ftr" sz="quarter" idx="3"/>
          </p:nvPr>
        </p:nvSpPr>
        <p:spPr>
          <a:xfrm>
            <a:off x="609976" y="4798729"/>
            <a:ext cx="1958203" cy="68838"/>
          </a:xfrm>
          <a:prstGeom prst="rect">
            <a:avLst/>
          </a:prstGeom>
        </p:spPr>
        <p:txBody>
          <a:bodyPr vert="horz" wrap="square" lIns="0" tIns="0" rIns="0" bIns="0" rtlCol="0" anchor="ctr" anchorCtr="0"/>
          <a:lstStyle>
            <a:lvl1pPr marL="0" algn="l" defTabSz="914400" rtl="0" eaLnBrk="1" latinLnBrk="0" hangingPunct="1">
              <a:lnSpc>
                <a:spcPts val="600"/>
              </a:lnSpc>
              <a:defRPr lang="en-GB" sz="500" b="0" kern="1200" cap="none" baseline="0" smtClean="0">
                <a:solidFill>
                  <a:srgbClr val="000000"/>
                </a:solidFill>
                <a:latin typeface="Arial" panose="020B0604020202020204" pitchFamily="34" charset="0"/>
                <a:ea typeface="Inter" panose="02000503000000020004" pitchFamily="2" charset="0"/>
                <a:cs typeface="Arial" panose="020B0604020202020204" pitchFamily="34" charset="0"/>
              </a:defRPr>
            </a:lvl1pPr>
          </a:lstStyle>
          <a:p>
            <a:r>
              <a:rPr lang="en-GB"/>
              <a:t>COWI PPT Master Layout</a:t>
            </a:r>
          </a:p>
        </p:txBody>
      </p:sp>
      <p:sp>
        <p:nvSpPr>
          <p:cNvPr id="6" name="Pladsholder til diasnummer 5"/>
          <p:cNvSpPr>
            <a:spLocks noGrp="1"/>
          </p:cNvSpPr>
          <p:nvPr>
            <p:ph type="sldNum" sz="quarter" idx="4"/>
          </p:nvPr>
        </p:nvSpPr>
        <p:spPr>
          <a:xfrm>
            <a:off x="130774" y="4603009"/>
            <a:ext cx="408316" cy="379563"/>
          </a:xfrm>
          <a:prstGeom prst="rect">
            <a:avLst/>
          </a:prstGeom>
        </p:spPr>
        <p:txBody>
          <a:bodyPr vert="horz" wrap="square" lIns="0" tIns="0" rIns="0" bIns="0" rtlCol="0" anchor="ctr" anchorCtr="0"/>
          <a:lstStyle>
            <a:lvl1pPr marL="0" algn="r" defTabSz="914400" rtl="0" eaLnBrk="1" latinLnBrk="0" hangingPunct="1">
              <a:lnSpc>
                <a:spcPct val="100000"/>
              </a:lnSpc>
              <a:defRPr lang="en-GB" sz="1400" b="0" kern="1200" cap="all" baseline="0" smtClean="0">
                <a:solidFill>
                  <a:srgbClr val="000000"/>
                </a:solidFill>
                <a:latin typeface="+mn-lt"/>
                <a:ea typeface="Inter Light" panose="02000503000000020004" pitchFamily="2" charset="0"/>
                <a:cs typeface="Inter Light" panose="02000503000000020004" pitchFamily="2" charset="0"/>
              </a:defRPr>
            </a:lvl1pPr>
          </a:lstStyle>
          <a:p>
            <a:fld id="{AF54B9EF-527F-4F31-BDA9-861CCA0FE377}" type="slidenum">
              <a:rPr lang="en-GB" smtClean="0"/>
              <a:pPr/>
              <a:t>‹#›</a:t>
            </a:fld>
            <a:endParaRPr lang="en-GB"/>
          </a:p>
        </p:txBody>
      </p:sp>
    </p:spTree>
    <p:extLst>
      <p:ext uri="{BB962C8B-B14F-4D97-AF65-F5344CB8AC3E}">
        <p14:creationId xmlns:p14="http://schemas.microsoft.com/office/powerpoint/2010/main" val="4071533442"/>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 id="2147484025" r:id="rId35"/>
    <p:sldLayoutId id="2147484026" r:id="rId36"/>
    <p:sldLayoutId id="2147484027"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ts val="3400"/>
        </a:lnSpc>
        <a:spcBef>
          <a:spcPct val="0"/>
        </a:spcBef>
        <a:buNone/>
        <a:defRPr sz="3200" b="1" kern="1200" cap="none" baseline="0">
          <a:solidFill>
            <a:schemeClr val="tx1"/>
          </a:solidFill>
          <a:latin typeface="Arial" panose="020B0604020202020204" pitchFamily="34" charset="0"/>
          <a:ea typeface="Inter" panose="02000503000000020004" pitchFamily="2" charset="0"/>
          <a:cs typeface="Arial" panose="020B0604020202020204" pitchFamily="34" charset="0"/>
        </a:defRPr>
      </a:lvl1pPr>
    </p:titleStyle>
    <p:bodyStyle>
      <a:lvl1pPr marL="273050" indent="-273050" algn="l" defTabSz="914400" rtl="0" eaLnBrk="1" latinLnBrk="0" hangingPunct="1">
        <a:spcBef>
          <a:spcPts val="0"/>
        </a:spcBef>
        <a:spcAft>
          <a:spcPts val="600"/>
        </a:spcAft>
        <a:buClr>
          <a:schemeClr val="tx1"/>
        </a:buClr>
        <a:buFont typeface="Arial" panose="020B0604020202020204" pitchFamily="34" charset="0"/>
        <a:buChar char="•"/>
        <a:defRPr sz="16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1pPr>
      <a:lvl2pPr marL="622300" indent="-261938" algn="l" defTabSz="914400" rtl="0" eaLnBrk="1" latinLnBrk="0" hangingPunct="1">
        <a:spcBef>
          <a:spcPts val="0"/>
        </a:spcBef>
        <a:spcAft>
          <a:spcPts val="600"/>
        </a:spcAft>
        <a:buClr>
          <a:schemeClr val="tx1"/>
        </a:buClr>
        <a:buFont typeface="Arial" panose="020B0604020202020204" pitchFamily="34" charset="0"/>
        <a:buChar char="•"/>
        <a:defRPr sz="14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2pPr>
      <a:lvl3pPr marL="982663" indent="-263525" algn="l" defTabSz="914400" rtl="0" eaLnBrk="1" latinLnBrk="0" hangingPunct="1">
        <a:spcBef>
          <a:spcPts val="0"/>
        </a:spcBef>
        <a:spcAft>
          <a:spcPts val="600"/>
        </a:spcAft>
        <a:buClr>
          <a:schemeClr val="tx1"/>
        </a:buClr>
        <a:buFont typeface="Arial" panose="020B0604020202020204" pitchFamily="34" charset="0"/>
        <a:buChar char="•"/>
        <a:defRPr sz="12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3pPr>
      <a:lvl4pPr marL="1254125"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4pPr>
      <a:lvl5pPr marL="1614488"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96">
          <p15:clr>
            <a:srgbClr val="F26B43"/>
          </p15:clr>
        </p15:guide>
        <p15:guide id="6" pos="24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C6ECAB2-2A48-B616-C3E2-4EFB7ACF2C80}"/>
              </a:ext>
            </a:extLst>
          </p:cNvPr>
          <p:cNvGraphicFramePr>
            <a:graphicFrameLocks noChangeAspect="1"/>
          </p:cNvGraphicFramePr>
          <p:nvPr userDrawn="1">
            <p:custDataLst>
              <p:tags r:id="rId52"/>
            </p:custDataLst>
            <p:extLst>
              <p:ext uri="{D42A27DB-BD31-4B8C-83A1-F6EECF244321}">
                <p14:modId xmlns:p14="http://schemas.microsoft.com/office/powerpoint/2010/main" val="3043491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3" imgW="342" imgH="337" progId="TCLayout.ActiveDocument.1">
                  <p:embed/>
                </p:oleObj>
              </mc:Choice>
              <mc:Fallback>
                <p:oleObj name="think-cell Slide" r:id="rId53" imgW="342" imgH="337" progId="TCLayout.ActiveDocument.1">
                  <p:embed/>
                  <p:pic>
                    <p:nvPicPr>
                      <p:cNvPr id="7" name="think-cell data - do not delete" hidden="1">
                        <a:extLst>
                          <a:ext uri="{FF2B5EF4-FFF2-40B4-BE49-F238E27FC236}">
                            <a16:creationId xmlns:a16="http://schemas.microsoft.com/office/drawing/2014/main" id="{2C6ECAB2-2A48-B616-C3E2-4EFB7ACF2C80}"/>
                          </a:ext>
                        </a:extLst>
                      </p:cNvPr>
                      <p:cNvPicPr/>
                      <p:nvPr/>
                    </p:nvPicPr>
                    <p:blipFill>
                      <a:blip r:embed="rId54"/>
                      <a:stretch>
                        <a:fillRect/>
                      </a:stretch>
                    </p:blipFill>
                    <p:spPr>
                      <a:xfrm>
                        <a:off x="1588" y="1588"/>
                        <a:ext cx="1588" cy="1588"/>
                      </a:xfrm>
                      <a:prstGeom prst="rect">
                        <a:avLst/>
                      </a:prstGeom>
                    </p:spPr>
                  </p:pic>
                </p:oleObj>
              </mc:Fallback>
            </mc:AlternateContent>
          </a:graphicData>
        </a:graphic>
      </p:graphicFrame>
      <p:sp>
        <p:nvSpPr>
          <p:cNvPr id="10" name="Graphic 8">
            <a:extLst>
              <a:ext uri="{FF2B5EF4-FFF2-40B4-BE49-F238E27FC236}">
                <a16:creationId xmlns:a16="http://schemas.microsoft.com/office/drawing/2014/main" id="{07730765-04E4-9345-64C5-69236138F4C1}"/>
              </a:ext>
            </a:extLst>
          </p:cNvPr>
          <p:cNvSpPr/>
          <p:nvPr/>
        </p:nvSpPr>
        <p:spPr>
          <a:xfrm>
            <a:off x="8065219" y="4696354"/>
            <a:ext cx="657200" cy="196080"/>
          </a:xfrm>
          <a:custGeom>
            <a:avLst/>
            <a:gdLst>
              <a:gd name="connsiteX0" fmla="*/ 123349 w 944975"/>
              <a:gd name="connsiteY0" fmla="*/ 6477 h 281940"/>
              <a:gd name="connsiteX1" fmla="*/ 168402 w 944975"/>
              <a:gd name="connsiteY1" fmla="*/ 19241 h 281940"/>
              <a:gd name="connsiteX2" fmla="*/ 196882 w 944975"/>
              <a:gd name="connsiteY2" fmla="*/ 9525 h 281940"/>
              <a:gd name="connsiteX3" fmla="*/ 196882 w 944975"/>
              <a:gd name="connsiteY3" fmla="*/ 0 h 281940"/>
              <a:gd name="connsiteX4" fmla="*/ 211169 w 944975"/>
              <a:gd name="connsiteY4" fmla="*/ 0 h 281940"/>
              <a:gd name="connsiteX5" fmla="*/ 211169 w 944975"/>
              <a:gd name="connsiteY5" fmla="*/ 116872 h 281940"/>
              <a:gd name="connsiteX6" fmla="*/ 198406 w 944975"/>
              <a:gd name="connsiteY6" fmla="*/ 116872 h 281940"/>
              <a:gd name="connsiteX7" fmla="*/ 123349 w 944975"/>
              <a:gd name="connsiteY7" fmla="*/ 21527 h 281940"/>
              <a:gd name="connsiteX8" fmla="*/ 52673 w 944975"/>
              <a:gd name="connsiteY8" fmla="*/ 144494 h 281940"/>
              <a:gd name="connsiteX9" fmla="*/ 123349 w 944975"/>
              <a:gd name="connsiteY9" fmla="*/ 266891 h 281940"/>
              <a:gd name="connsiteX10" fmla="*/ 224314 w 944975"/>
              <a:gd name="connsiteY10" fmla="*/ 144494 h 281940"/>
              <a:gd name="connsiteX11" fmla="*/ 228124 w 944975"/>
              <a:gd name="connsiteY11" fmla="*/ 116681 h 281940"/>
              <a:gd name="connsiteX12" fmla="*/ 349472 w 944975"/>
              <a:gd name="connsiteY12" fmla="*/ 6477 h 281940"/>
              <a:gd name="connsiteX13" fmla="*/ 474631 w 944975"/>
              <a:gd name="connsiteY13" fmla="*/ 144399 h 281940"/>
              <a:gd name="connsiteX14" fmla="*/ 349472 w 944975"/>
              <a:gd name="connsiteY14" fmla="*/ 281940 h 281940"/>
              <a:gd name="connsiteX15" fmla="*/ 232315 w 944975"/>
              <a:gd name="connsiteY15" fmla="*/ 192691 h 281940"/>
              <a:gd name="connsiteX16" fmla="*/ 231934 w 944975"/>
              <a:gd name="connsiteY16" fmla="*/ 190310 h 281940"/>
              <a:gd name="connsiteX17" fmla="*/ 231267 w 944975"/>
              <a:gd name="connsiteY17" fmla="*/ 194119 h 281940"/>
              <a:gd name="connsiteX18" fmla="*/ 123444 w 944975"/>
              <a:gd name="connsiteY18" fmla="*/ 281940 h 281940"/>
              <a:gd name="connsiteX19" fmla="*/ 0 w 944975"/>
              <a:gd name="connsiteY19" fmla="*/ 144399 h 281940"/>
              <a:gd name="connsiteX20" fmla="*/ 123349 w 944975"/>
              <a:gd name="connsiteY20" fmla="*/ 6477 h 281940"/>
              <a:gd name="connsiteX21" fmla="*/ 278797 w 944975"/>
              <a:gd name="connsiteY21" fmla="*/ 144399 h 281940"/>
              <a:gd name="connsiteX22" fmla="*/ 349472 w 944975"/>
              <a:gd name="connsiteY22" fmla="*/ 267176 h 281940"/>
              <a:gd name="connsiteX23" fmla="*/ 419957 w 944975"/>
              <a:gd name="connsiteY23" fmla="*/ 144399 h 281940"/>
              <a:gd name="connsiteX24" fmla="*/ 349472 w 944975"/>
              <a:gd name="connsiteY24" fmla="*/ 21431 h 281940"/>
              <a:gd name="connsiteX25" fmla="*/ 278797 w 944975"/>
              <a:gd name="connsiteY25" fmla="*/ 144399 h 281940"/>
              <a:gd name="connsiteX26" fmla="*/ 532638 w 944975"/>
              <a:gd name="connsiteY26" fmla="*/ 36290 h 281940"/>
              <a:gd name="connsiteX27" fmla="*/ 542354 w 944975"/>
              <a:gd name="connsiteY27" fmla="*/ 23717 h 281940"/>
              <a:gd name="connsiteX28" fmla="*/ 562547 w 944975"/>
              <a:gd name="connsiteY28" fmla="*/ 23717 h 281940"/>
              <a:gd name="connsiteX29" fmla="*/ 562547 w 944975"/>
              <a:gd name="connsiteY29" fmla="*/ 9525 h 281940"/>
              <a:gd name="connsiteX30" fmla="*/ 431673 w 944975"/>
              <a:gd name="connsiteY30" fmla="*/ 9525 h 281940"/>
              <a:gd name="connsiteX31" fmla="*/ 431673 w 944975"/>
              <a:gd name="connsiteY31" fmla="*/ 23622 h 281940"/>
              <a:gd name="connsiteX32" fmla="*/ 461582 w 944975"/>
              <a:gd name="connsiteY32" fmla="*/ 23813 h 281940"/>
              <a:gd name="connsiteX33" fmla="*/ 479108 w 944975"/>
              <a:gd name="connsiteY33" fmla="*/ 36290 h 281940"/>
              <a:gd name="connsiteX34" fmla="*/ 558070 w 944975"/>
              <a:gd name="connsiteY34" fmla="*/ 279178 h 281940"/>
              <a:gd name="connsiteX35" fmla="*/ 587788 w 944975"/>
              <a:gd name="connsiteY35" fmla="*/ 279178 h 281940"/>
              <a:gd name="connsiteX36" fmla="*/ 641699 w 944975"/>
              <a:gd name="connsiteY36" fmla="*/ 110776 h 281940"/>
              <a:gd name="connsiteX37" fmla="*/ 693611 w 944975"/>
              <a:gd name="connsiteY37" fmla="*/ 279178 h 281940"/>
              <a:gd name="connsiteX38" fmla="*/ 727710 w 944975"/>
              <a:gd name="connsiteY38" fmla="*/ 279178 h 281940"/>
              <a:gd name="connsiteX39" fmla="*/ 800195 w 944975"/>
              <a:gd name="connsiteY39" fmla="*/ 42101 h 281940"/>
              <a:gd name="connsiteX40" fmla="*/ 823627 w 944975"/>
              <a:gd name="connsiteY40" fmla="*/ 23908 h 281940"/>
              <a:gd name="connsiteX41" fmla="*/ 835914 w 944975"/>
              <a:gd name="connsiteY41" fmla="*/ 38005 h 281940"/>
              <a:gd name="connsiteX42" fmla="*/ 835914 w 944975"/>
              <a:gd name="connsiteY42" fmla="*/ 250984 h 281940"/>
              <a:gd name="connsiteX43" fmla="*/ 823627 w 944975"/>
              <a:gd name="connsiteY43" fmla="*/ 265081 h 281940"/>
              <a:gd name="connsiteX44" fmla="*/ 779621 w 944975"/>
              <a:gd name="connsiteY44" fmla="*/ 265081 h 281940"/>
              <a:gd name="connsiteX45" fmla="*/ 779621 w 944975"/>
              <a:gd name="connsiteY45" fmla="*/ 279178 h 281940"/>
              <a:gd name="connsiteX46" fmla="*/ 944975 w 944975"/>
              <a:gd name="connsiteY46" fmla="*/ 279178 h 281940"/>
              <a:gd name="connsiteX47" fmla="*/ 944975 w 944975"/>
              <a:gd name="connsiteY47" fmla="*/ 265081 h 281940"/>
              <a:gd name="connsiteX48" fmla="*/ 900970 w 944975"/>
              <a:gd name="connsiteY48" fmla="*/ 265081 h 281940"/>
              <a:gd name="connsiteX49" fmla="*/ 888683 w 944975"/>
              <a:gd name="connsiteY49" fmla="*/ 250984 h 281940"/>
              <a:gd name="connsiteX50" fmla="*/ 888683 w 944975"/>
              <a:gd name="connsiteY50" fmla="*/ 37910 h 281940"/>
              <a:gd name="connsiteX51" fmla="*/ 900970 w 944975"/>
              <a:gd name="connsiteY51" fmla="*/ 23622 h 281940"/>
              <a:gd name="connsiteX52" fmla="*/ 944975 w 944975"/>
              <a:gd name="connsiteY52" fmla="*/ 23622 h 281940"/>
              <a:gd name="connsiteX53" fmla="*/ 944975 w 944975"/>
              <a:gd name="connsiteY53" fmla="*/ 9525 h 281940"/>
              <a:gd name="connsiteX54" fmla="*/ 733615 w 944975"/>
              <a:gd name="connsiteY54" fmla="*/ 9525 h 281940"/>
              <a:gd name="connsiteX55" fmla="*/ 733615 w 944975"/>
              <a:gd name="connsiteY55" fmla="*/ 23622 h 281940"/>
              <a:gd name="connsiteX56" fmla="*/ 758095 w 944975"/>
              <a:gd name="connsiteY56" fmla="*/ 23813 h 281940"/>
              <a:gd name="connsiteX57" fmla="*/ 777335 w 944975"/>
              <a:gd name="connsiteY57" fmla="*/ 50864 h 281940"/>
              <a:gd name="connsiteX58" fmla="*/ 727234 w 944975"/>
              <a:gd name="connsiteY58" fmla="*/ 214598 h 281940"/>
              <a:gd name="connsiteX59" fmla="*/ 672084 w 944975"/>
              <a:gd name="connsiteY59" fmla="*/ 36290 h 281940"/>
              <a:gd name="connsiteX60" fmla="*/ 681609 w 944975"/>
              <a:gd name="connsiteY60" fmla="*/ 23717 h 281940"/>
              <a:gd name="connsiteX61" fmla="*/ 713327 w 944975"/>
              <a:gd name="connsiteY61" fmla="*/ 23717 h 281940"/>
              <a:gd name="connsiteX62" fmla="*/ 713327 w 944975"/>
              <a:gd name="connsiteY62" fmla="*/ 9525 h 281940"/>
              <a:gd name="connsiteX63" fmla="*/ 582454 w 944975"/>
              <a:gd name="connsiteY63" fmla="*/ 9525 h 281940"/>
              <a:gd name="connsiteX64" fmla="*/ 582454 w 944975"/>
              <a:gd name="connsiteY64" fmla="*/ 23622 h 281940"/>
              <a:gd name="connsiteX65" fmla="*/ 601028 w 944975"/>
              <a:gd name="connsiteY65" fmla="*/ 23813 h 281940"/>
              <a:gd name="connsiteX66" fmla="*/ 618554 w 944975"/>
              <a:gd name="connsiteY66" fmla="*/ 36290 h 281940"/>
              <a:gd name="connsiteX67" fmla="*/ 631698 w 944975"/>
              <a:gd name="connsiteY67" fmla="*/ 79248 h 281940"/>
              <a:gd name="connsiteX68" fmla="*/ 589502 w 944975"/>
              <a:gd name="connsiteY68" fmla="*/ 211074 h 281940"/>
              <a:gd name="connsiteX69" fmla="*/ 532638 w 944975"/>
              <a:gd name="connsiteY69" fmla="*/ 3629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44975" h="281940">
                <a:moveTo>
                  <a:pt x="123349" y="6477"/>
                </a:moveTo>
                <a:cubicBezTo>
                  <a:pt x="143351" y="6477"/>
                  <a:pt x="156305" y="12097"/>
                  <a:pt x="168402" y="19241"/>
                </a:cubicBezTo>
                <a:cubicBezTo>
                  <a:pt x="185928" y="29528"/>
                  <a:pt x="196882" y="25527"/>
                  <a:pt x="196882" y="9525"/>
                </a:cubicBezTo>
                <a:lnTo>
                  <a:pt x="196882" y="0"/>
                </a:lnTo>
                <a:lnTo>
                  <a:pt x="211169" y="0"/>
                </a:lnTo>
                <a:lnTo>
                  <a:pt x="211169" y="116872"/>
                </a:lnTo>
                <a:lnTo>
                  <a:pt x="198406" y="116872"/>
                </a:lnTo>
                <a:cubicBezTo>
                  <a:pt x="191167" y="55055"/>
                  <a:pt x="166116" y="21527"/>
                  <a:pt x="123349" y="21527"/>
                </a:cubicBezTo>
                <a:cubicBezTo>
                  <a:pt x="73819" y="21527"/>
                  <a:pt x="52673" y="74200"/>
                  <a:pt x="52673" y="144494"/>
                </a:cubicBezTo>
                <a:cubicBezTo>
                  <a:pt x="52673" y="214789"/>
                  <a:pt x="73819" y="266891"/>
                  <a:pt x="123349" y="266891"/>
                </a:cubicBezTo>
                <a:cubicBezTo>
                  <a:pt x="184690" y="266891"/>
                  <a:pt x="213646" y="222218"/>
                  <a:pt x="224314" y="144494"/>
                </a:cubicBezTo>
                <a:lnTo>
                  <a:pt x="228124" y="116681"/>
                </a:lnTo>
                <a:cubicBezTo>
                  <a:pt x="237458" y="52102"/>
                  <a:pt x="280797" y="6477"/>
                  <a:pt x="349472" y="6477"/>
                </a:cubicBezTo>
                <a:cubicBezTo>
                  <a:pt x="427387" y="6477"/>
                  <a:pt x="474631" y="65627"/>
                  <a:pt x="474631" y="144399"/>
                </a:cubicBezTo>
                <a:cubicBezTo>
                  <a:pt x="474631" y="223171"/>
                  <a:pt x="427387" y="281940"/>
                  <a:pt x="349472" y="281940"/>
                </a:cubicBezTo>
                <a:cubicBezTo>
                  <a:pt x="288322" y="281940"/>
                  <a:pt x="247269" y="246031"/>
                  <a:pt x="232315" y="192691"/>
                </a:cubicBezTo>
                <a:lnTo>
                  <a:pt x="231934" y="190310"/>
                </a:lnTo>
                <a:lnTo>
                  <a:pt x="231267" y="194119"/>
                </a:lnTo>
                <a:cubicBezTo>
                  <a:pt x="216122" y="240125"/>
                  <a:pt x="189643" y="281940"/>
                  <a:pt x="123444" y="281940"/>
                </a:cubicBezTo>
                <a:cubicBezTo>
                  <a:pt x="45244" y="282035"/>
                  <a:pt x="0" y="223171"/>
                  <a:pt x="0" y="144399"/>
                </a:cubicBezTo>
                <a:cubicBezTo>
                  <a:pt x="0" y="65627"/>
                  <a:pt x="42005" y="6477"/>
                  <a:pt x="123349" y="6477"/>
                </a:cubicBezTo>
                <a:moveTo>
                  <a:pt x="278797" y="144399"/>
                </a:moveTo>
                <a:cubicBezTo>
                  <a:pt x="278797" y="214503"/>
                  <a:pt x="304610" y="267176"/>
                  <a:pt x="349472" y="267176"/>
                </a:cubicBezTo>
                <a:cubicBezTo>
                  <a:pt x="394335" y="267176"/>
                  <a:pt x="419957" y="214503"/>
                  <a:pt x="419957" y="144399"/>
                </a:cubicBezTo>
                <a:cubicBezTo>
                  <a:pt x="419957" y="74295"/>
                  <a:pt x="394145" y="21431"/>
                  <a:pt x="349472" y="21431"/>
                </a:cubicBezTo>
                <a:cubicBezTo>
                  <a:pt x="304800" y="21431"/>
                  <a:pt x="278797" y="74105"/>
                  <a:pt x="278797" y="144399"/>
                </a:cubicBezTo>
                <a:moveTo>
                  <a:pt x="532638" y="36290"/>
                </a:moveTo>
                <a:cubicBezTo>
                  <a:pt x="530066" y="28385"/>
                  <a:pt x="534448" y="23717"/>
                  <a:pt x="542354" y="23717"/>
                </a:cubicBezTo>
                <a:lnTo>
                  <a:pt x="562547" y="23717"/>
                </a:lnTo>
                <a:lnTo>
                  <a:pt x="562547" y="9525"/>
                </a:lnTo>
                <a:lnTo>
                  <a:pt x="431673" y="9525"/>
                </a:lnTo>
                <a:lnTo>
                  <a:pt x="431673" y="23622"/>
                </a:lnTo>
                <a:lnTo>
                  <a:pt x="461582" y="23813"/>
                </a:lnTo>
                <a:cubicBezTo>
                  <a:pt x="469678" y="23813"/>
                  <a:pt x="476536" y="28289"/>
                  <a:pt x="479108" y="36290"/>
                </a:cubicBezTo>
                <a:lnTo>
                  <a:pt x="558070" y="279178"/>
                </a:lnTo>
                <a:lnTo>
                  <a:pt x="587788" y="279178"/>
                </a:lnTo>
                <a:lnTo>
                  <a:pt x="641699" y="110776"/>
                </a:lnTo>
                <a:lnTo>
                  <a:pt x="693611" y="279178"/>
                </a:lnTo>
                <a:lnTo>
                  <a:pt x="727710" y="279178"/>
                </a:lnTo>
                <a:lnTo>
                  <a:pt x="800195" y="42101"/>
                </a:lnTo>
                <a:cubicBezTo>
                  <a:pt x="803624" y="30194"/>
                  <a:pt x="811721" y="23908"/>
                  <a:pt x="823627" y="23908"/>
                </a:cubicBezTo>
                <a:cubicBezTo>
                  <a:pt x="831533" y="23908"/>
                  <a:pt x="835914" y="29813"/>
                  <a:pt x="835914" y="38005"/>
                </a:cubicBezTo>
                <a:lnTo>
                  <a:pt x="835914" y="250984"/>
                </a:lnTo>
                <a:cubicBezTo>
                  <a:pt x="835914" y="258890"/>
                  <a:pt x="831723" y="265081"/>
                  <a:pt x="823627" y="265081"/>
                </a:cubicBezTo>
                <a:lnTo>
                  <a:pt x="779621" y="265081"/>
                </a:lnTo>
                <a:lnTo>
                  <a:pt x="779621" y="279178"/>
                </a:lnTo>
                <a:lnTo>
                  <a:pt x="944975" y="279178"/>
                </a:lnTo>
                <a:lnTo>
                  <a:pt x="944975" y="265081"/>
                </a:lnTo>
                <a:lnTo>
                  <a:pt x="900970" y="265081"/>
                </a:lnTo>
                <a:cubicBezTo>
                  <a:pt x="893064" y="265081"/>
                  <a:pt x="888683" y="258985"/>
                  <a:pt x="888683" y="250984"/>
                </a:cubicBezTo>
                <a:lnTo>
                  <a:pt x="888683" y="37910"/>
                </a:lnTo>
                <a:cubicBezTo>
                  <a:pt x="888683" y="29813"/>
                  <a:pt x="892969" y="23622"/>
                  <a:pt x="900970" y="23622"/>
                </a:cubicBezTo>
                <a:lnTo>
                  <a:pt x="944975" y="23622"/>
                </a:lnTo>
                <a:lnTo>
                  <a:pt x="944975" y="9525"/>
                </a:lnTo>
                <a:lnTo>
                  <a:pt x="733615" y="9525"/>
                </a:lnTo>
                <a:lnTo>
                  <a:pt x="733615" y="23622"/>
                </a:lnTo>
                <a:lnTo>
                  <a:pt x="758095" y="23813"/>
                </a:lnTo>
                <a:cubicBezTo>
                  <a:pt x="775811" y="23813"/>
                  <a:pt x="782479" y="33147"/>
                  <a:pt x="777335" y="50864"/>
                </a:cubicBezTo>
                <a:lnTo>
                  <a:pt x="727234" y="214598"/>
                </a:lnTo>
                <a:lnTo>
                  <a:pt x="672084" y="36290"/>
                </a:lnTo>
                <a:cubicBezTo>
                  <a:pt x="669512" y="28385"/>
                  <a:pt x="673894" y="23717"/>
                  <a:pt x="681609" y="23717"/>
                </a:cubicBezTo>
                <a:lnTo>
                  <a:pt x="713327" y="23717"/>
                </a:lnTo>
                <a:lnTo>
                  <a:pt x="713327" y="9525"/>
                </a:lnTo>
                <a:lnTo>
                  <a:pt x="582454" y="9525"/>
                </a:lnTo>
                <a:lnTo>
                  <a:pt x="582454" y="23622"/>
                </a:lnTo>
                <a:lnTo>
                  <a:pt x="601028" y="23813"/>
                </a:lnTo>
                <a:cubicBezTo>
                  <a:pt x="609124" y="23813"/>
                  <a:pt x="615982" y="28289"/>
                  <a:pt x="618554" y="36290"/>
                </a:cubicBezTo>
                <a:lnTo>
                  <a:pt x="631698" y="79248"/>
                </a:lnTo>
                <a:lnTo>
                  <a:pt x="589502" y="211074"/>
                </a:lnTo>
                <a:lnTo>
                  <a:pt x="532638" y="36290"/>
                </a:lnTo>
                <a:close/>
              </a:path>
            </a:pathLst>
          </a:custGeom>
          <a:solidFill>
            <a:schemeClr val="accent1"/>
          </a:solidFill>
          <a:ln w="9525" cap="flat">
            <a:noFill/>
            <a:prstDash val="solid"/>
            <a:miter/>
          </a:ln>
        </p:spPr>
        <p:txBody>
          <a:bodyPr rtlCol="0" anchor="ctr"/>
          <a:lstStyle/>
          <a:p>
            <a:endParaRPr lang="en-GB" noProof="0"/>
          </a:p>
        </p:txBody>
      </p:sp>
      <p:sp>
        <p:nvSpPr>
          <p:cNvPr id="2" name="Pladsholder til titel 1"/>
          <p:cNvSpPr>
            <a:spLocks noGrp="1"/>
          </p:cNvSpPr>
          <p:nvPr>
            <p:ph type="title"/>
          </p:nvPr>
        </p:nvSpPr>
        <p:spPr>
          <a:xfrm>
            <a:off x="405448" y="469900"/>
            <a:ext cx="8304363" cy="676227"/>
          </a:xfrm>
          <a:prstGeom prst="rect">
            <a:avLst/>
          </a:prstGeom>
          <a:noFill/>
          <a:effectLst/>
        </p:spPr>
        <p:txBody>
          <a:bodyPr vert="horz" wrap="none" lIns="0" tIns="0" rIns="0" bIns="36000" rtlCol="0" anchor="t" anchorCtr="0">
            <a:noAutofit/>
          </a:bodyPr>
          <a:lstStyle/>
          <a:p>
            <a:r>
              <a:rPr lang="en-GB" noProof="0"/>
              <a:t>Click to edit Master title style</a:t>
            </a:r>
          </a:p>
        </p:txBody>
      </p:sp>
      <p:sp>
        <p:nvSpPr>
          <p:cNvPr id="3" name="Pladsholder til tekst 2"/>
          <p:cNvSpPr>
            <a:spLocks noGrp="1"/>
          </p:cNvSpPr>
          <p:nvPr>
            <p:ph type="body" idx="1"/>
          </p:nvPr>
        </p:nvSpPr>
        <p:spPr>
          <a:xfrm>
            <a:off x="405448" y="1299884"/>
            <a:ext cx="8304363" cy="2881223"/>
          </a:xfrm>
          <a:prstGeom prst="rect">
            <a:avLst/>
          </a:prstGeom>
        </p:spPr>
        <p:txBody>
          <a:bodyPr vert="horz" lIns="0" tIns="0" rIns="0" bIns="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Pladsholder til dato 3"/>
          <p:cNvSpPr>
            <a:spLocks noGrp="1"/>
          </p:cNvSpPr>
          <p:nvPr>
            <p:ph type="dt" sz="half" idx="2"/>
          </p:nvPr>
        </p:nvSpPr>
        <p:spPr>
          <a:xfrm>
            <a:off x="609976" y="4722338"/>
            <a:ext cx="1958203" cy="66824"/>
          </a:xfrm>
          <a:prstGeom prst="rect">
            <a:avLst/>
          </a:prstGeom>
        </p:spPr>
        <p:txBody>
          <a:bodyPr vert="horz" wrap="square" lIns="0" tIns="0" rIns="0" bIns="0" rtlCol="0" anchor="ctr" anchorCtr="0"/>
          <a:lstStyle>
            <a:lvl1pPr marL="0" algn="l" defTabSz="914400" rtl="0" eaLnBrk="1" latinLnBrk="0" hangingPunct="1">
              <a:lnSpc>
                <a:spcPts val="600"/>
              </a:lnSpc>
              <a:defRPr lang="en-GB" sz="500" b="0" kern="1200" cap="none" baseline="0" smtClean="0">
                <a:solidFill>
                  <a:srgbClr val="000000"/>
                </a:solidFill>
                <a:latin typeface="Arial" panose="020B0604020202020204" pitchFamily="34" charset="0"/>
                <a:ea typeface="Inter" panose="02000503000000020004" pitchFamily="2" charset="0"/>
                <a:cs typeface="Arial" panose="020B0604020202020204" pitchFamily="34" charset="0"/>
              </a:defRPr>
            </a:lvl1pPr>
          </a:lstStyle>
          <a:p>
            <a:fld id="{138617C5-07FD-4C73-9518-E6702DC180E8}" type="datetime4">
              <a:rPr lang="en-GB" noProof="0" smtClean="0"/>
              <a:t>30 May 2023</a:t>
            </a:fld>
            <a:endParaRPr lang="en-GB" noProof="0"/>
          </a:p>
        </p:txBody>
      </p:sp>
      <p:sp>
        <p:nvSpPr>
          <p:cNvPr id="5" name="Pladsholder til sidefod 4"/>
          <p:cNvSpPr>
            <a:spLocks noGrp="1"/>
          </p:cNvSpPr>
          <p:nvPr>
            <p:ph type="ftr" sz="quarter" idx="3"/>
          </p:nvPr>
        </p:nvSpPr>
        <p:spPr>
          <a:xfrm>
            <a:off x="609976" y="4798729"/>
            <a:ext cx="1958203" cy="68838"/>
          </a:xfrm>
          <a:prstGeom prst="rect">
            <a:avLst/>
          </a:prstGeom>
        </p:spPr>
        <p:txBody>
          <a:bodyPr vert="horz" wrap="square" lIns="0" tIns="0" rIns="0" bIns="0" rtlCol="0" anchor="ctr" anchorCtr="0"/>
          <a:lstStyle>
            <a:lvl1pPr marL="0" algn="l" defTabSz="914400" rtl="0" eaLnBrk="1" latinLnBrk="0" hangingPunct="1">
              <a:lnSpc>
                <a:spcPts val="600"/>
              </a:lnSpc>
              <a:defRPr lang="en-GB" sz="500" b="0" kern="1200" cap="none" baseline="0" smtClean="0">
                <a:solidFill>
                  <a:srgbClr val="000000"/>
                </a:solidFill>
                <a:latin typeface="Arial" panose="020B0604020202020204" pitchFamily="34" charset="0"/>
                <a:ea typeface="Inter" panose="02000503000000020004" pitchFamily="2" charset="0"/>
                <a:cs typeface="Arial" panose="020B0604020202020204" pitchFamily="34" charset="0"/>
              </a:defRPr>
            </a:lvl1pPr>
          </a:lstStyle>
          <a:p>
            <a:r>
              <a:rPr lang="en-GB" noProof="0"/>
              <a:t>COWI PPT Master Layout</a:t>
            </a:r>
          </a:p>
        </p:txBody>
      </p:sp>
      <p:sp>
        <p:nvSpPr>
          <p:cNvPr id="6" name="Pladsholder til diasnummer 5"/>
          <p:cNvSpPr>
            <a:spLocks noGrp="1"/>
          </p:cNvSpPr>
          <p:nvPr>
            <p:ph type="sldNum" sz="quarter" idx="4"/>
          </p:nvPr>
        </p:nvSpPr>
        <p:spPr>
          <a:xfrm>
            <a:off x="130774" y="4603009"/>
            <a:ext cx="408316" cy="379563"/>
          </a:xfrm>
          <a:prstGeom prst="rect">
            <a:avLst/>
          </a:prstGeom>
        </p:spPr>
        <p:txBody>
          <a:bodyPr vert="horz" wrap="square" lIns="0" tIns="0" rIns="0" bIns="0" rtlCol="0" anchor="ctr" anchorCtr="0"/>
          <a:lstStyle>
            <a:lvl1pPr marL="0" algn="r" defTabSz="914400" rtl="0" eaLnBrk="1" latinLnBrk="0" hangingPunct="1">
              <a:lnSpc>
                <a:spcPct val="100000"/>
              </a:lnSpc>
              <a:defRPr lang="en-GB" sz="1400" b="0" kern="1200" cap="all" baseline="0" smtClean="0">
                <a:solidFill>
                  <a:srgbClr val="000000"/>
                </a:solidFill>
                <a:latin typeface="+mn-lt"/>
                <a:ea typeface="Inter Light" panose="02000503000000020004" pitchFamily="2" charset="0"/>
                <a:cs typeface="Inter Light" panose="02000503000000020004" pitchFamily="2" charset="0"/>
              </a:defRPr>
            </a:lvl1pPr>
          </a:lstStyle>
          <a:p>
            <a:fld id="{AF54B9EF-527F-4F31-BDA9-861CCA0FE377}" type="slidenum">
              <a:rPr lang="en-GB" noProof="0" smtClean="0"/>
              <a:pPr/>
              <a:t>‹#›</a:t>
            </a:fld>
            <a:endParaRPr lang="en-GB" noProof="0"/>
          </a:p>
        </p:txBody>
      </p:sp>
    </p:spTree>
    <p:extLst>
      <p:ext uri="{BB962C8B-B14F-4D97-AF65-F5344CB8AC3E}">
        <p14:creationId xmlns:p14="http://schemas.microsoft.com/office/powerpoint/2010/main" val="3054707631"/>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 id="2147484096" r:id="rId17"/>
    <p:sldLayoutId id="2147484097" r:id="rId18"/>
    <p:sldLayoutId id="2147484098" r:id="rId19"/>
    <p:sldLayoutId id="2147484099" r:id="rId20"/>
    <p:sldLayoutId id="2147484100" r:id="rId21"/>
    <p:sldLayoutId id="2147484101" r:id="rId22"/>
    <p:sldLayoutId id="2147484102" r:id="rId23"/>
    <p:sldLayoutId id="2147484103" r:id="rId24"/>
    <p:sldLayoutId id="2147484104" r:id="rId25"/>
    <p:sldLayoutId id="2147484105" r:id="rId26"/>
    <p:sldLayoutId id="2147484106" r:id="rId27"/>
    <p:sldLayoutId id="2147484107" r:id="rId28"/>
    <p:sldLayoutId id="2147484108" r:id="rId29"/>
    <p:sldLayoutId id="2147484109" r:id="rId30"/>
    <p:sldLayoutId id="2147484110" r:id="rId31"/>
    <p:sldLayoutId id="2147484111" r:id="rId32"/>
    <p:sldLayoutId id="2147484112" r:id="rId33"/>
    <p:sldLayoutId id="2147484113" r:id="rId34"/>
    <p:sldLayoutId id="2147484114" r:id="rId35"/>
    <p:sldLayoutId id="2147484115" r:id="rId36"/>
    <p:sldLayoutId id="2147484116" r:id="rId37"/>
    <p:sldLayoutId id="2147484117" r:id="rId38"/>
    <p:sldLayoutId id="2147484118" r:id="rId39"/>
    <p:sldLayoutId id="2147484119" r:id="rId40"/>
    <p:sldLayoutId id="2147484120" r:id="rId41"/>
    <p:sldLayoutId id="2147484121" r:id="rId42"/>
    <p:sldLayoutId id="2147484122" r:id="rId43"/>
    <p:sldLayoutId id="2147484123" r:id="rId44"/>
    <p:sldLayoutId id="2147484124" r:id="rId45"/>
    <p:sldLayoutId id="2147484125" r:id="rId46"/>
    <p:sldLayoutId id="2147484126" r:id="rId47"/>
    <p:sldLayoutId id="2147484127" r:id="rId48"/>
    <p:sldLayoutId id="2147484128" r:id="rId49"/>
    <p:sldLayoutId id="2147484129"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ts val="3400"/>
        </a:lnSpc>
        <a:spcBef>
          <a:spcPct val="0"/>
        </a:spcBef>
        <a:buNone/>
        <a:defRPr sz="3200" b="1" kern="1200" cap="none" baseline="0">
          <a:solidFill>
            <a:schemeClr val="tx1"/>
          </a:solidFill>
          <a:latin typeface="Arial" panose="020B0604020202020204" pitchFamily="34" charset="0"/>
          <a:ea typeface="Inter" panose="02000503000000020004" pitchFamily="2" charset="0"/>
          <a:cs typeface="Arial" panose="020B0604020202020204" pitchFamily="34" charset="0"/>
        </a:defRPr>
      </a:lvl1pPr>
    </p:titleStyle>
    <p:bodyStyle>
      <a:lvl1pPr marL="273050" indent="-273050" algn="l" defTabSz="914400" rtl="0" eaLnBrk="1" latinLnBrk="0" hangingPunct="1">
        <a:spcBef>
          <a:spcPts val="0"/>
        </a:spcBef>
        <a:spcAft>
          <a:spcPts val="600"/>
        </a:spcAft>
        <a:buClr>
          <a:schemeClr val="tx1"/>
        </a:buClr>
        <a:buFont typeface="Arial" panose="020B0604020202020204" pitchFamily="34" charset="0"/>
        <a:buChar char="•"/>
        <a:defRPr sz="16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1pPr>
      <a:lvl2pPr marL="622300" indent="-261938" algn="l" defTabSz="914400" rtl="0" eaLnBrk="1" latinLnBrk="0" hangingPunct="1">
        <a:spcBef>
          <a:spcPts val="0"/>
        </a:spcBef>
        <a:spcAft>
          <a:spcPts val="600"/>
        </a:spcAft>
        <a:buClr>
          <a:schemeClr val="tx1"/>
        </a:buClr>
        <a:buFont typeface="Arial" panose="020B0604020202020204" pitchFamily="34" charset="0"/>
        <a:buChar char="•"/>
        <a:defRPr sz="14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2pPr>
      <a:lvl3pPr marL="982663" indent="-263525" algn="l" defTabSz="914400" rtl="0" eaLnBrk="1" latinLnBrk="0" hangingPunct="1">
        <a:spcBef>
          <a:spcPts val="0"/>
        </a:spcBef>
        <a:spcAft>
          <a:spcPts val="600"/>
        </a:spcAft>
        <a:buClr>
          <a:schemeClr val="tx1"/>
        </a:buClr>
        <a:buFont typeface="Arial" panose="020B0604020202020204" pitchFamily="34" charset="0"/>
        <a:buChar char="•"/>
        <a:defRPr sz="12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3pPr>
      <a:lvl4pPr marL="1254125"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4pPr>
      <a:lvl5pPr marL="1614488"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96">
          <p15:clr>
            <a:srgbClr val="F26B43"/>
          </p15:clr>
        </p15:guide>
        <p15:guide id="6" pos="249">
          <p15:clr>
            <a:srgbClr val="F26B43"/>
          </p15:clr>
        </p15:guide>
        <p15:guide id="7" pos="410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41.xml"/><Relationship Id="rId1" Type="http://schemas.openxmlformats.org/officeDocument/2006/relationships/tags" Target="../tags/tag43.xml"/><Relationship Id="rId5" Type="http://schemas.openxmlformats.org/officeDocument/2006/relationships/image" Target="../media/image5.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99.xml"/><Relationship Id="rId7" Type="http://schemas.openxmlformats.org/officeDocument/2006/relationships/image" Target="../media/image7.jpe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6.emf"/><Relationship Id="rId5" Type="http://schemas.openxmlformats.org/officeDocument/2006/relationships/oleObject" Target="../embeddings/oleObject43.bin"/><Relationship Id="rId4" Type="http://schemas.openxmlformats.org/officeDocument/2006/relationships/notesSlide" Target="../notesSlides/notesSlide1.xml"/><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1.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2.xml"/><Relationship Id="rId1" Type="http://schemas.openxmlformats.org/officeDocument/2006/relationships/tags" Target="../tags/tag46.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44.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9.xml"/><Relationship Id="rId1" Type="http://schemas.openxmlformats.org/officeDocument/2006/relationships/tags" Target="../tags/tag50.xml"/><Relationship Id="rId5" Type="http://schemas.openxmlformats.org/officeDocument/2006/relationships/image" Target="../media/image35.png"/><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9.xml"/><Relationship Id="rId1" Type="http://schemas.openxmlformats.org/officeDocument/2006/relationships/tags" Target="../tags/tag5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9.xml"/><Relationship Id="rId1" Type="http://schemas.openxmlformats.org/officeDocument/2006/relationships/tags" Target="../tags/tag5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9.xml"/><Relationship Id="rId1" Type="http://schemas.openxmlformats.org/officeDocument/2006/relationships/tags" Target="../tags/tag53.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3.xml"/><Relationship Id="rId1" Type="http://schemas.openxmlformats.org/officeDocument/2006/relationships/tags" Target="../tags/tag47.xml"/><Relationship Id="rId5" Type="http://schemas.openxmlformats.org/officeDocument/2006/relationships/image" Target="../media/image15.jpe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33.xml"/><Relationship Id="rId1" Type="http://schemas.openxmlformats.org/officeDocument/2006/relationships/tags" Target="../tags/tag48.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6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ct 27" hidden="1">
            <a:extLst>
              <a:ext uri="{FF2B5EF4-FFF2-40B4-BE49-F238E27FC236}">
                <a16:creationId xmlns:a16="http://schemas.microsoft.com/office/drawing/2014/main" id="{8C4179E0-BFDF-4EC7-1E29-8A570FD682D9}"/>
              </a:ext>
            </a:extLst>
          </p:cNvPr>
          <p:cNvGraphicFramePr>
            <a:graphicFrameLocks noChangeAspect="1"/>
          </p:cNvGraphicFramePr>
          <p:nvPr>
            <p:custDataLst>
              <p:tags r:id="rId1"/>
            </p:custDataLst>
            <p:extLst>
              <p:ext uri="{D42A27DB-BD31-4B8C-83A1-F6EECF244321}">
                <p14:modId xmlns:p14="http://schemas.microsoft.com/office/powerpoint/2010/main" val="30485582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2" imgH="337" progId="TCLayout.ActiveDocument.1">
                  <p:embed/>
                </p:oleObj>
              </mc:Choice>
              <mc:Fallback>
                <p:oleObj name="think-cell Slide" r:id="rId3" imgW="342" imgH="337" progId="TCLayout.ActiveDocument.1">
                  <p:embed/>
                  <p:pic>
                    <p:nvPicPr>
                      <p:cNvPr id="28" name="Object 27" hidden="1">
                        <a:extLst>
                          <a:ext uri="{FF2B5EF4-FFF2-40B4-BE49-F238E27FC236}">
                            <a16:creationId xmlns:a16="http://schemas.microsoft.com/office/drawing/2014/main" id="{8C4179E0-BFDF-4EC7-1E29-8A570FD682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Picture Placeholder 14">
            <a:extLst>
              <a:ext uri="{FF2B5EF4-FFF2-40B4-BE49-F238E27FC236}">
                <a16:creationId xmlns:a16="http://schemas.microsoft.com/office/drawing/2014/main" id="{09ED7843-CF9A-CC04-2380-377156DD926C}"/>
              </a:ext>
            </a:extLst>
          </p:cNvPr>
          <p:cNvSpPr>
            <a:spLocks noGrp="1"/>
          </p:cNvSpPr>
          <p:nvPr>
            <p:ph type="pic" sz="quarter" idx="21"/>
          </p:nvPr>
        </p:nvSpPr>
        <p:spPr/>
      </p:sp>
      <p:pic>
        <p:nvPicPr>
          <p:cNvPr id="17" name="Picture Placeholder 23" descr="A picture containing grass, outdoor, sky, nature&#10;&#10;Description automatically generated">
            <a:extLst>
              <a:ext uri="{FF2B5EF4-FFF2-40B4-BE49-F238E27FC236}">
                <a16:creationId xmlns:a16="http://schemas.microsoft.com/office/drawing/2014/main" id="{64857177-5920-FDC1-0C6F-7106594E4632}"/>
              </a:ext>
            </a:extLst>
          </p:cNvPr>
          <p:cNvPicPr>
            <a:picLocks noChangeAspect="1"/>
          </p:cNvPicPr>
          <p:nvPr/>
        </p:nvPicPr>
        <p:blipFill>
          <a:blip r:embed="rId5" cstate="print">
            <a:extLst>
              <a:ext uri="{28A0092B-C50C-407E-A947-70E740481C1C}">
                <a14:useLocalDpi xmlns:a14="http://schemas.microsoft.com/office/drawing/2010/main" val="0"/>
              </a:ext>
            </a:extLst>
          </a:blip>
          <a:srcRect t="13252" b="13252"/>
          <a:stretch>
            <a:fillRect/>
          </a:stretch>
        </p:blipFill>
        <p:spPr>
          <a:xfrm>
            <a:off x="0" y="-1"/>
            <a:ext cx="9144000" cy="4479925"/>
          </a:xfrm>
          <a:prstGeom prst="rect">
            <a:avLst/>
          </a:prstGeom>
          <a:solidFill>
            <a:schemeClr val="tx1"/>
          </a:solidFill>
        </p:spPr>
      </p:pic>
      <p:sp>
        <p:nvSpPr>
          <p:cNvPr id="18" name="Rectangle 17">
            <a:extLst>
              <a:ext uri="{FF2B5EF4-FFF2-40B4-BE49-F238E27FC236}">
                <a16:creationId xmlns:a16="http://schemas.microsoft.com/office/drawing/2014/main" id="{E583C1B1-3DE6-3878-7809-C785CE40F79E}"/>
              </a:ext>
            </a:extLst>
          </p:cNvPr>
          <p:cNvSpPr>
            <a:spLocks noGrp="1" noRot="1" noMove="1" noResize="1" noEditPoints="1" noAdjustHandles="1" noChangeArrowheads="1" noChangeShapeType="1"/>
          </p:cNvSpPr>
          <p:nvPr/>
        </p:nvSpPr>
        <p:spPr>
          <a:xfrm>
            <a:off x="0" y="-1691"/>
            <a:ext cx="9144000" cy="4479925"/>
          </a:xfrm>
          <a:prstGeom prst="rect">
            <a:avLst/>
          </a:prstGeom>
          <a:gradFill>
            <a:gsLst>
              <a:gs pos="75000">
                <a:srgbClr val="1C2B54">
                  <a:alpha val="37000"/>
                </a:srgbClr>
              </a:gs>
              <a:gs pos="0">
                <a:schemeClr val="accent3"/>
              </a:gs>
            </a:gsLst>
            <a:lin ang="5400000" scaled="1"/>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Verdana"/>
              <a:ea typeface="+mn-ea"/>
              <a:cs typeface="+mn-cs"/>
            </a:endParaRPr>
          </a:p>
        </p:txBody>
      </p:sp>
      <p:sp>
        <p:nvSpPr>
          <p:cNvPr id="34" name="Picture Placeholder 33">
            <a:extLst>
              <a:ext uri="{FF2B5EF4-FFF2-40B4-BE49-F238E27FC236}">
                <a16:creationId xmlns:a16="http://schemas.microsoft.com/office/drawing/2014/main" id="{7EF036D9-C23B-C690-A6C5-F015B86E4FAC}"/>
              </a:ext>
            </a:extLst>
          </p:cNvPr>
          <p:cNvSpPr>
            <a:spLocks noGrp="1"/>
          </p:cNvSpPr>
          <p:nvPr>
            <p:ph type="pic" sz="quarter" idx="28"/>
          </p:nvPr>
        </p:nvSpPr>
        <p:spPr>
          <a:solidFill>
            <a:schemeClr val="accent4"/>
          </a:solidFill>
        </p:spPr>
      </p:sp>
      <p:sp>
        <p:nvSpPr>
          <p:cNvPr id="35" name="Picture Placeholder 34">
            <a:extLst>
              <a:ext uri="{FF2B5EF4-FFF2-40B4-BE49-F238E27FC236}">
                <a16:creationId xmlns:a16="http://schemas.microsoft.com/office/drawing/2014/main" id="{E105880E-7169-9782-C778-701C6161C7AA}"/>
              </a:ext>
            </a:extLst>
          </p:cNvPr>
          <p:cNvSpPr>
            <a:spLocks noGrp="1"/>
          </p:cNvSpPr>
          <p:nvPr>
            <p:ph type="pic" sz="quarter" idx="29"/>
          </p:nvPr>
        </p:nvSpPr>
        <p:spPr>
          <a:solidFill>
            <a:schemeClr val="accent4"/>
          </a:solidFill>
        </p:spPr>
      </p:sp>
      <p:sp>
        <p:nvSpPr>
          <p:cNvPr id="9" name="Title 8">
            <a:extLst>
              <a:ext uri="{FF2B5EF4-FFF2-40B4-BE49-F238E27FC236}">
                <a16:creationId xmlns:a16="http://schemas.microsoft.com/office/drawing/2014/main" id="{E0469629-2AD9-1EEC-EA25-DEA40B8532A8}"/>
              </a:ext>
            </a:extLst>
          </p:cNvPr>
          <p:cNvSpPr>
            <a:spLocks noGrp="1"/>
          </p:cNvSpPr>
          <p:nvPr>
            <p:ph type="title"/>
          </p:nvPr>
        </p:nvSpPr>
        <p:spPr>
          <a:xfrm>
            <a:off x="377190" y="847725"/>
            <a:ext cx="7993995" cy="1236652"/>
          </a:xfrm>
        </p:spPr>
        <p:txBody>
          <a:bodyPr vert="horz">
            <a:noAutofit/>
          </a:bodyPr>
          <a:lstStyle/>
          <a:p>
            <a:pPr>
              <a:lnSpc>
                <a:spcPct val="100000"/>
              </a:lnSpc>
            </a:pPr>
            <a:r>
              <a:rPr lang="en-GB" sz="4000" i="0">
                <a:effectLst/>
                <a:latin typeface="+mj-lt"/>
              </a:rPr>
              <a:t>BRINTINFRASTRUKTUR </a:t>
            </a:r>
            <a:br>
              <a:rPr lang="en-GB" sz="4000" i="0">
                <a:effectLst/>
                <a:latin typeface="+mj-lt"/>
              </a:rPr>
            </a:br>
            <a:r>
              <a:rPr lang="en-GB" sz="4000" i="0">
                <a:effectLst/>
                <a:latin typeface="+mj-lt"/>
              </a:rPr>
              <a:t>I DANMARK</a:t>
            </a:r>
            <a:endParaRPr lang="en-GB" sz="4000">
              <a:latin typeface="+mj-lt"/>
            </a:endParaRPr>
          </a:p>
        </p:txBody>
      </p:sp>
      <p:sp>
        <p:nvSpPr>
          <p:cNvPr id="13" name="Slide Number Placeholder 12">
            <a:extLst>
              <a:ext uri="{FF2B5EF4-FFF2-40B4-BE49-F238E27FC236}">
                <a16:creationId xmlns:a16="http://schemas.microsoft.com/office/drawing/2014/main" id="{B27B4141-109B-6149-CC72-3B721073D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4B9EF-527F-4F31-BDA9-861CCA0FE377}" type="slidenum">
              <a:rPr kumimoji="0" lang="en-GB" sz="1400" b="0" i="0" u="none" strike="noStrike" kern="1200" cap="all" spc="0" normalizeH="0" baseline="0" noProof="0" smtClean="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400" b="0" i="0" u="none" strike="noStrike" kern="1200" cap="all" spc="0" normalizeH="0" baseline="0" noProof="0">
              <a:ln>
                <a:noFill/>
              </a:ln>
              <a:solidFill>
                <a:srgbClr val="000000"/>
              </a:solidFill>
              <a:effectLst/>
              <a:uLnTx/>
              <a:uFillTx/>
              <a:latin typeface="Arial"/>
            </a:endParaRPr>
          </a:p>
        </p:txBody>
      </p:sp>
      <p:sp>
        <p:nvSpPr>
          <p:cNvPr id="19" name="TextBox 18">
            <a:extLst>
              <a:ext uri="{FF2B5EF4-FFF2-40B4-BE49-F238E27FC236}">
                <a16:creationId xmlns:a16="http://schemas.microsoft.com/office/drawing/2014/main" id="{26F110EA-231C-C46B-EAEE-FEF699CCF053}"/>
              </a:ext>
            </a:extLst>
          </p:cNvPr>
          <p:cNvSpPr txBox="1"/>
          <p:nvPr/>
        </p:nvSpPr>
        <p:spPr>
          <a:xfrm>
            <a:off x="312236" y="4095720"/>
            <a:ext cx="2574758" cy="153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a:ln>
                  <a:noFill/>
                </a:ln>
                <a:solidFill>
                  <a:srgbClr val="FFFFFF"/>
                </a:solidFill>
                <a:effectLst/>
                <a:uLnTx/>
                <a:uFillTx/>
                <a:latin typeface="Arial"/>
                <a:ea typeface="+mn-ea"/>
                <a:cs typeface="Arial" pitchFamily="34" charset="0"/>
              </a:rPr>
              <a:t>IMAGE: PROJECT MEGATON, DK</a:t>
            </a:r>
          </a:p>
        </p:txBody>
      </p:sp>
    </p:spTree>
    <p:extLst>
      <p:ext uri="{BB962C8B-B14F-4D97-AF65-F5344CB8AC3E}">
        <p14:creationId xmlns:p14="http://schemas.microsoft.com/office/powerpoint/2010/main" val="281128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F368E72-3818-A20F-6260-17F44134A77A}"/>
              </a:ext>
            </a:extLst>
          </p:cNvPr>
          <p:cNvSpPr>
            <a:spLocks noGrp="1"/>
          </p:cNvSpPr>
          <p:nvPr>
            <p:ph sz="quarter" idx="27"/>
          </p:nvPr>
        </p:nvSpPr>
        <p:spPr>
          <a:xfrm>
            <a:off x="405652" y="852341"/>
            <a:ext cx="3989280" cy="3701458"/>
          </a:xfrm>
        </p:spPr>
        <p:txBody>
          <a:bodyPr>
            <a:normAutofit fontScale="85000" lnSpcReduction="20000"/>
          </a:bodyPr>
          <a:lstStyle/>
          <a:p>
            <a:pPr marL="0" indent="0">
              <a:lnSpc>
                <a:spcPct val="120000"/>
              </a:lnSpc>
              <a:buNone/>
            </a:pPr>
            <a:r>
              <a:rPr lang="da-DK" dirty="0"/>
              <a:t>En bærende brintinfrastruktur i Jylland vil kunne løbe fra lagret i Lille Torup til den tyske grænse med en 48”-rørføring. </a:t>
            </a:r>
          </a:p>
          <a:p>
            <a:pPr marL="0" indent="0">
              <a:lnSpc>
                <a:spcPct val="120000"/>
              </a:lnSpc>
              <a:buNone/>
            </a:pPr>
            <a:r>
              <a:rPr lang="da-DK" dirty="0"/>
              <a:t>Det gør det muligt at opsamle brint fra et stort bagland og balancere den fluktuerende produktion og afsætning vha. det tilstødende lager.</a:t>
            </a:r>
          </a:p>
          <a:p>
            <a:pPr marL="0" indent="0">
              <a:lnSpc>
                <a:spcPct val="120000"/>
              </a:lnSpc>
              <a:buNone/>
            </a:pPr>
            <a:r>
              <a:rPr lang="da-DK" dirty="0"/>
              <a:t>Det vil være økonomisk fordelagtigt at genbruge det eksisterende naturgasnet så vidt muligt. </a:t>
            </a:r>
          </a:p>
          <a:p>
            <a:pPr marL="0" indent="0">
              <a:lnSpc>
                <a:spcPct val="120000"/>
              </a:lnSpc>
              <a:buNone/>
            </a:pPr>
            <a:r>
              <a:rPr lang="da-DK" dirty="0"/>
              <a:t>Det kræver dog, at det er teknisk forsvarligt og kapaciteten er tilstrækkelig, samt at tidspunktet er sammenfaldende med udfasningen af naturgas og senere biogas. Kapaciteten kan blive en udfordring på den sidste strækning mod den tyske grænse (punkt 1 til 2). </a:t>
            </a:r>
          </a:p>
        </p:txBody>
      </p:sp>
      <p:sp>
        <p:nvSpPr>
          <p:cNvPr id="3" name="Slide Number Placeholder 2">
            <a:extLst>
              <a:ext uri="{FF2B5EF4-FFF2-40B4-BE49-F238E27FC236}">
                <a16:creationId xmlns:a16="http://schemas.microsoft.com/office/drawing/2014/main" id="{AF9A470A-E01D-4C7E-98BF-3A99D9334837}"/>
              </a:ext>
            </a:extLst>
          </p:cNvPr>
          <p:cNvSpPr>
            <a:spLocks noGrp="1"/>
          </p:cNvSpPr>
          <p:nvPr>
            <p:ph type="sldNum" sz="quarter" idx="12"/>
          </p:nvPr>
        </p:nvSpPr>
        <p:spPr/>
        <p:txBody>
          <a:bodyPr/>
          <a:lstStyle/>
          <a:p>
            <a:fld id="{AF54B9EF-527F-4F31-BDA9-861CCA0FE377}" type="slidenum">
              <a:rPr lang="en-GB" noProof="0" smtClean="0"/>
              <a:pPr/>
              <a:t>10</a:t>
            </a:fld>
            <a:endParaRPr lang="en-GB" noProof="0"/>
          </a:p>
        </p:txBody>
      </p:sp>
      <p:sp>
        <p:nvSpPr>
          <p:cNvPr id="4" name="Title 3">
            <a:extLst>
              <a:ext uri="{FF2B5EF4-FFF2-40B4-BE49-F238E27FC236}">
                <a16:creationId xmlns:a16="http://schemas.microsoft.com/office/drawing/2014/main" id="{8C7F9C7E-B85C-421D-CBB5-08DE4EEDB451}"/>
              </a:ext>
            </a:extLst>
          </p:cNvPr>
          <p:cNvSpPr>
            <a:spLocks noGrp="1"/>
          </p:cNvSpPr>
          <p:nvPr>
            <p:ph type="title"/>
          </p:nvPr>
        </p:nvSpPr>
        <p:spPr>
          <a:xfrm>
            <a:off x="406372" y="478393"/>
            <a:ext cx="8291660" cy="472368"/>
          </a:xfrm>
        </p:spPr>
        <p:txBody>
          <a:bodyPr/>
          <a:lstStyle/>
          <a:p>
            <a:r>
              <a:rPr lang="da-DK"/>
              <a:t>Den jyske brintbackbone</a:t>
            </a:r>
            <a:endParaRPr lang="en-GB"/>
          </a:p>
        </p:txBody>
      </p:sp>
      <p:sp>
        <p:nvSpPr>
          <p:cNvPr id="12" name="Content Placeholder 11">
            <a:extLst>
              <a:ext uri="{FF2B5EF4-FFF2-40B4-BE49-F238E27FC236}">
                <a16:creationId xmlns:a16="http://schemas.microsoft.com/office/drawing/2014/main" id="{25DCF14D-D5B2-4B9D-3F34-F554C9A723B9}"/>
              </a:ext>
            </a:extLst>
          </p:cNvPr>
          <p:cNvSpPr>
            <a:spLocks noGrp="1"/>
          </p:cNvSpPr>
          <p:nvPr>
            <p:ph sz="quarter" idx="28"/>
          </p:nvPr>
        </p:nvSpPr>
        <p:spPr>
          <a:xfrm>
            <a:off x="4708752" y="852341"/>
            <a:ext cx="4092348" cy="3948259"/>
          </a:xfrm>
        </p:spPr>
        <p:txBody>
          <a:bodyPr>
            <a:noAutofit/>
          </a:bodyPr>
          <a:lstStyle/>
          <a:p>
            <a:pPr marL="0" indent="0">
              <a:buNone/>
            </a:pPr>
            <a:r>
              <a:rPr lang="da-DK" sz="1400"/>
              <a:t>Det foreslås, at udbygningen af brintnettet på det sidste stykke mod den tyske grænse (punkt 1 til 2) udbygges med en ny og større rørføring, der følger naturgasnettets linjeføring, da det vil kunne opnå hurtigere godkendelse og etablering. </a:t>
            </a:r>
          </a:p>
          <a:p>
            <a:pPr marL="0" indent="0">
              <a:buNone/>
            </a:pPr>
            <a:r>
              <a:rPr lang="da-DK" sz="1400"/>
              <a:t>Særligt for ny rørføring i Midtjylland er udfordringen, at omfanget af ny bebyggelse er steget ved naturgastransmissionsledningen, samt at der er blevet etableret en række miljøzoner. </a:t>
            </a:r>
          </a:p>
          <a:p>
            <a:pPr marL="0" indent="0">
              <a:buNone/>
            </a:pPr>
            <a:r>
              <a:rPr lang="da-DK" sz="1400"/>
              <a:t>Der foreslås derfor en ny rørføring langs Vestkysten (se kort på forrige slide). Vestkyststrækningen har den fordel, at den giver nærhed til de store PtX-projekter, som udnytter Nordsøens vindkapacitet. Det er f.eks. </a:t>
            </a:r>
            <a:r>
              <a:rPr lang="da-DK" sz="1400" err="1"/>
              <a:t>Idomlund</a:t>
            </a:r>
            <a:r>
              <a:rPr lang="da-DK" sz="1400"/>
              <a:t>, Megaton, HØST og H2energys projekter. </a:t>
            </a:r>
          </a:p>
        </p:txBody>
      </p:sp>
      <p:sp>
        <p:nvSpPr>
          <p:cNvPr id="11" name="Text Placeholder 10">
            <a:extLst>
              <a:ext uri="{FF2B5EF4-FFF2-40B4-BE49-F238E27FC236}">
                <a16:creationId xmlns:a16="http://schemas.microsoft.com/office/drawing/2014/main" id="{4A416AA4-1C0A-A9CC-4B59-062E5926FB60}"/>
              </a:ext>
            </a:extLst>
          </p:cNvPr>
          <p:cNvSpPr>
            <a:spLocks noGrp="1"/>
          </p:cNvSpPr>
          <p:nvPr>
            <p:ph type="body" sz="quarter" idx="24"/>
          </p:nvPr>
        </p:nvSpPr>
        <p:spPr/>
        <p:txBody>
          <a:bodyPr/>
          <a:lstStyle/>
          <a:p>
            <a:r>
              <a:rPr lang="da-DK"/>
              <a:t>2024-2028</a:t>
            </a:r>
          </a:p>
        </p:txBody>
      </p:sp>
    </p:spTree>
    <p:extLst>
      <p:ext uri="{BB962C8B-B14F-4D97-AF65-F5344CB8AC3E}">
        <p14:creationId xmlns:p14="http://schemas.microsoft.com/office/powerpoint/2010/main" val="117538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outdoor, person, hill, dark&#10;&#10;Description automatically generated">
            <a:extLst>
              <a:ext uri="{FF2B5EF4-FFF2-40B4-BE49-F238E27FC236}">
                <a16:creationId xmlns:a16="http://schemas.microsoft.com/office/drawing/2014/main" id="{C1450A57-863D-4776-FE17-2B79368FACBE}"/>
              </a:ext>
            </a:extLst>
          </p:cNvPr>
          <p:cNvPicPr>
            <a:picLocks noGrp="1" noChangeAspect="1"/>
          </p:cNvPicPr>
          <p:nvPr>
            <p:ph type="pic" sz="quarter" idx="21"/>
          </p:nvPr>
        </p:nvPicPr>
        <p:blipFill>
          <a:blip r:embed="rId2" cstate="print">
            <a:extLst>
              <a:ext uri="{28A0092B-C50C-407E-A947-70E740481C1C}">
                <a14:useLocalDpi xmlns:a14="http://schemas.microsoft.com/office/drawing/2010/main" val="0"/>
              </a:ext>
            </a:extLst>
          </a:blip>
          <a:srcRect l="27805" r="27805"/>
          <a:stretch>
            <a:fillRect/>
          </a:stretch>
        </p:blipFill>
        <p:spPr/>
      </p:pic>
      <p:sp>
        <p:nvSpPr>
          <p:cNvPr id="3" name="Slide Number Placeholder 2">
            <a:extLst>
              <a:ext uri="{FF2B5EF4-FFF2-40B4-BE49-F238E27FC236}">
                <a16:creationId xmlns:a16="http://schemas.microsoft.com/office/drawing/2014/main" id="{27156B80-5EB5-888F-440C-5EF11FA3F54E}"/>
              </a:ext>
            </a:extLst>
          </p:cNvPr>
          <p:cNvSpPr>
            <a:spLocks noGrp="1"/>
          </p:cNvSpPr>
          <p:nvPr>
            <p:ph type="sldNum" sz="quarter" idx="12"/>
          </p:nvPr>
        </p:nvSpPr>
        <p:spPr/>
        <p:txBody>
          <a:bodyPr/>
          <a:lstStyle/>
          <a:p>
            <a:fld id="{AF54B9EF-527F-4F31-BDA9-861CCA0FE377}" type="slidenum">
              <a:rPr lang="en-GB" noProof="0" smtClean="0"/>
              <a:pPr/>
              <a:t>11</a:t>
            </a:fld>
            <a:endParaRPr lang="en-GB" noProof="0"/>
          </a:p>
        </p:txBody>
      </p:sp>
      <p:sp>
        <p:nvSpPr>
          <p:cNvPr id="4" name="Title 3">
            <a:extLst>
              <a:ext uri="{FF2B5EF4-FFF2-40B4-BE49-F238E27FC236}">
                <a16:creationId xmlns:a16="http://schemas.microsoft.com/office/drawing/2014/main" id="{B7A64A47-B48A-FDEB-E7DD-E1D159B3CE25}"/>
              </a:ext>
            </a:extLst>
          </p:cNvPr>
          <p:cNvSpPr>
            <a:spLocks noGrp="1"/>
          </p:cNvSpPr>
          <p:nvPr>
            <p:ph type="title"/>
          </p:nvPr>
        </p:nvSpPr>
        <p:spPr>
          <a:xfrm>
            <a:off x="401533" y="476065"/>
            <a:ext cx="3880536" cy="928989"/>
          </a:xfrm>
        </p:spPr>
        <p:txBody>
          <a:bodyPr/>
          <a:lstStyle/>
          <a:p>
            <a:r>
              <a:rPr lang="da-DK"/>
              <a:t>Dimensioner og kapacitet</a:t>
            </a:r>
            <a:endParaRPr lang="en-GB"/>
          </a:p>
        </p:txBody>
      </p:sp>
      <p:sp>
        <p:nvSpPr>
          <p:cNvPr id="5" name="Content Placeholder 4">
            <a:extLst>
              <a:ext uri="{FF2B5EF4-FFF2-40B4-BE49-F238E27FC236}">
                <a16:creationId xmlns:a16="http://schemas.microsoft.com/office/drawing/2014/main" id="{2318CB8A-56E3-E3A2-5559-2DE84C26B746}"/>
              </a:ext>
            </a:extLst>
          </p:cNvPr>
          <p:cNvSpPr>
            <a:spLocks noGrp="1"/>
          </p:cNvSpPr>
          <p:nvPr>
            <p:ph sz="quarter" idx="28"/>
          </p:nvPr>
        </p:nvSpPr>
        <p:spPr>
          <a:xfrm>
            <a:off x="401533" y="1578225"/>
            <a:ext cx="3553433" cy="2661425"/>
          </a:xfrm>
        </p:spPr>
        <p:txBody>
          <a:bodyPr>
            <a:normAutofit/>
          </a:bodyPr>
          <a:lstStyle/>
          <a:p>
            <a:r>
              <a:rPr lang="da-DK" dirty="0"/>
              <a:t>Grundkonceptet i perioden 2024-2028 er en jysk brintbackbone fra lageret i Lille Torup til den tyske grænse. Dette er et nyt 48”-rør med en spidslastkapacitet på 18 GW, svarende til fuldlast 157 </a:t>
            </a:r>
            <a:r>
              <a:rPr lang="da-DK" dirty="0" err="1"/>
              <a:t>TWh</a:t>
            </a:r>
            <a:r>
              <a:rPr lang="da-DK" dirty="0"/>
              <a:t>/år. </a:t>
            </a:r>
          </a:p>
          <a:p>
            <a:r>
              <a:rPr lang="da-DK" dirty="0"/>
              <a:t>Dette vil overstige den dansk-tyske aftale på 4-6 GW (35-53 </a:t>
            </a:r>
            <a:r>
              <a:rPr lang="da-DK" dirty="0" err="1"/>
              <a:t>TWh</a:t>
            </a:r>
            <a:r>
              <a:rPr lang="da-DK" dirty="0"/>
              <a:t>) samt ”omstillingspotentialet” for Tyskland, Holland og Belgien på 16 </a:t>
            </a:r>
            <a:r>
              <a:rPr lang="da-DK" dirty="0" err="1"/>
              <a:t>TWh</a:t>
            </a:r>
            <a:r>
              <a:rPr lang="da-DK" dirty="0"/>
              <a:t> i 2030.</a:t>
            </a:r>
          </a:p>
          <a:p>
            <a:endParaRPr lang="en-GB" dirty="0"/>
          </a:p>
        </p:txBody>
      </p:sp>
      <p:sp>
        <p:nvSpPr>
          <p:cNvPr id="6" name="Text Placeholder 5">
            <a:extLst>
              <a:ext uri="{FF2B5EF4-FFF2-40B4-BE49-F238E27FC236}">
                <a16:creationId xmlns:a16="http://schemas.microsoft.com/office/drawing/2014/main" id="{B6041619-6326-920D-3C38-A060E91DAE0D}"/>
              </a:ext>
            </a:extLst>
          </p:cNvPr>
          <p:cNvSpPr>
            <a:spLocks noGrp="1"/>
          </p:cNvSpPr>
          <p:nvPr>
            <p:ph type="body" sz="quarter" idx="24"/>
          </p:nvPr>
        </p:nvSpPr>
        <p:spPr/>
        <p:txBody>
          <a:bodyPr/>
          <a:lstStyle/>
          <a:p>
            <a:r>
              <a:rPr lang="da-DK"/>
              <a:t>2024-2028</a:t>
            </a:r>
          </a:p>
          <a:p>
            <a:endParaRPr lang="en-GB"/>
          </a:p>
        </p:txBody>
      </p:sp>
      <p:pic>
        <p:nvPicPr>
          <p:cNvPr id="2" name="Picture 1" descr="Baltic Pipe, Danmark">
            <a:extLst>
              <a:ext uri="{FF2B5EF4-FFF2-40B4-BE49-F238E27FC236}">
                <a16:creationId xmlns:a16="http://schemas.microsoft.com/office/drawing/2014/main" id="{6FE8BAD8-F4EC-0DE7-E2E7-38DCED2AE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05" r="29952"/>
          <a:stretch/>
        </p:blipFill>
        <p:spPr bwMode="auto">
          <a:xfrm>
            <a:off x="4584702" y="-3177"/>
            <a:ext cx="4559298" cy="4483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34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085117F-193F-66B1-B427-E62E0C153EB6}"/>
              </a:ext>
            </a:extLst>
          </p:cNvPr>
          <p:cNvSpPr>
            <a:spLocks noGrp="1"/>
          </p:cNvSpPr>
          <p:nvPr>
            <p:ph sz="quarter" idx="27"/>
          </p:nvPr>
        </p:nvSpPr>
        <p:spPr>
          <a:xfrm>
            <a:off x="405652" y="1331887"/>
            <a:ext cx="3989280" cy="2870129"/>
          </a:xfrm>
        </p:spPr>
        <p:txBody>
          <a:bodyPr>
            <a:normAutofit lnSpcReduction="10000"/>
          </a:bodyPr>
          <a:lstStyle/>
          <a:p>
            <a:pPr>
              <a:lnSpc>
                <a:spcPct val="90000"/>
              </a:lnSpc>
            </a:pPr>
            <a:r>
              <a:rPr lang="da-DK" sz="1500" dirty="0">
                <a:effectLst/>
              </a:rPr>
              <a:t>I forbindelse med linjeføringen er der så vidt mulig taget højde for at undgåtæt bebyggelse, arealbeskyttelser såsom naturbeskyttelsesområder m.v. </a:t>
            </a:r>
          </a:p>
          <a:p>
            <a:pPr>
              <a:lnSpc>
                <a:spcPct val="90000"/>
              </a:lnSpc>
            </a:pPr>
            <a:r>
              <a:rPr lang="da-DK" sz="1500" dirty="0">
                <a:effectLst/>
              </a:rPr>
              <a:t>De værktøjer COWI har bl.a. benyttet sig af:</a:t>
            </a:r>
          </a:p>
          <a:p>
            <a:pPr lvl="1">
              <a:lnSpc>
                <a:spcPct val="90000"/>
              </a:lnSpc>
            </a:pPr>
            <a:r>
              <a:rPr lang="en-GB" sz="1500" kern="0" dirty="0">
                <a:effectLst/>
              </a:rPr>
              <a:t>Background maps </a:t>
            </a:r>
            <a:endParaRPr lang="da-DK" sz="1500" kern="0" dirty="0"/>
          </a:p>
          <a:p>
            <a:pPr lvl="1">
              <a:lnSpc>
                <a:spcPct val="90000"/>
              </a:lnSpc>
            </a:pPr>
            <a:r>
              <a:rPr lang="da-DK" sz="1500" kern="0" dirty="0">
                <a:effectLst/>
              </a:rPr>
              <a:t>Denmarks Havplan</a:t>
            </a:r>
            <a:r>
              <a:rPr lang="da-DK" sz="1500" kern="0" baseline="30000" dirty="0">
                <a:effectLst/>
              </a:rPr>
              <a:t>*</a:t>
            </a:r>
            <a:endParaRPr lang="da-DK" sz="1500" kern="0" dirty="0">
              <a:effectLst/>
            </a:endParaRPr>
          </a:p>
          <a:p>
            <a:pPr lvl="1">
              <a:lnSpc>
                <a:spcPct val="90000"/>
              </a:lnSpc>
            </a:pPr>
            <a:r>
              <a:rPr lang="en-GB" sz="1500" kern="0" dirty="0">
                <a:effectLst/>
              </a:rPr>
              <a:t>UK offshore marine</a:t>
            </a:r>
            <a:endParaRPr lang="da-DK" sz="1500" kern="0" dirty="0">
              <a:effectLst/>
            </a:endParaRPr>
          </a:p>
          <a:p>
            <a:pPr lvl="1">
              <a:lnSpc>
                <a:spcPct val="90000"/>
              </a:lnSpc>
            </a:pPr>
            <a:r>
              <a:rPr lang="en-GB" sz="1500" kern="0" dirty="0">
                <a:effectLst/>
              </a:rPr>
              <a:t>Electrical network DK </a:t>
            </a:r>
            <a:endParaRPr lang="da-DK" sz="1500" kern="0" dirty="0"/>
          </a:p>
          <a:p>
            <a:pPr lvl="1">
              <a:lnSpc>
                <a:spcPct val="90000"/>
              </a:lnSpc>
            </a:pPr>
            <a:r>
              <a:rPr lang="en-GB" sz="1500" kern="0" dirty="0">
                <a:effectLst/>
              </a:rPr>
              <a:t>Bathymetry DK </a:t>
            </a:r>
            <a:endParaRPr lang="da-DK" sz="1500" kern="0" dirty="0">
              <a:effectLst/>
            </a:endParaRPr>
          </a:p>
          <a:p>
            <a:pPr lvl="1">
              <a:lnSpc>
                <a:spcPct val="90000"/>
              </a:lnSpc>
            </a:pPr>
            <a:r>
              <a:rPr lang="en-GB" sz="1500" kern="0" dirty="0">
                <a:effectLst/>
              </a:rPr>
              <a:t>GEUS DK</a:t>
            </a:r>
            <a:endParaRPr lang="da-DK" sz="1500" dirty="0">
              <a:effectLst/>
            </a:endParaRPr>
          </a:p>
          <a:p>
            <a:pPr>
              <a:lnSpc>
                <a:spcPct val="90000"/>
              </a:lnSpc>
            </a:pPr>
            <a:endParaRPr lang="en-GB" sz="1500" dirty="0">
              <a:effectLst/>
            </a:endParaRPr>
          </a:p>
          <a:p>
            <a:pPr>
              <a:lnSpc>
                <a:spcPct val="90000"/>
              </a:lnSpc>
            </a:pPr>
            <a:endParaRPr lang="en-GB" sz="1500" dirty="0">
              <a:effectLst/>
            </a:endParaRPr>
          </a:p>
          <a:p>
            <a:pPr>
              <a:lnSpc>
                <a:spcPct val="90000"/>
              </a:lnSpc>
            </a:pPr>
            <a:endParaRPr lang="en-GB" sz="1500" dirty="0"/>
          </a:p>
        </p:txBody>
      </p:sp>
      <p:sp>
        <p:nvSpPr>
          <p:cNvPr id="3" name="Slide Number Placeholder 2">
            <a:extLst>
              <a:ext uri="{FF2B5EF4-FFF2-40B4-BE49-F238E27FC236}">
                <a16:creationId xmlns:a16="http://schemas.microsoft.com/office/drawing/2014/main" id="{77F75216-0561-E54A-47C2-C796D03E30C7}"/>
              </a:ext>
            </a:extLst>
          </p:cNvPr>
          <p:cNvSpPr>
            <a:spLocks noGrp="1"/>
          </p:cNvSpPr>
          <p:nvPr>
            <p:ph type="sldNum" sz="quarter" idx="12"/>
          </p:nvPr>
        </p:nvSpPr>
        <p:spPr>
          <a:xfrm>
            <a:off x="130774" y="4603009"/>
            <a:ext cx="408316" cy="379563"/>
          </a:xfrm>
        </p:spPr>
        <p:txBody>
          <a:bodyPr wrap="square" anchor="ctr">
            <a:normAutofit/>
          </a:bodyPr>
          <a:lstStyle/>
          <a:p>
            <a:pPr>
              <a:spcAft>
                <a:spcPts val="600"/>
              </a:spcAft>
            </a:pPr>
            <a:fld id="{AF54B9EF-527F-4F31-BDA9-861CCA0FE377}" type="slidenum">
              <a:rPr lang="en-GB" noProof="0" smtClean="0"/>
              <a:pPr>
                <a:spcAft>
                  <a:spcPts val="600"/>
                </a:spcAft>
              </a:pPr>
              <a:t>12</a:t>
            </a:fld>
            <a:endParaRPr lang="en-GB" noProof="0"/>
          </a:p>
        </p:txBody>
      </p:sp>
      <p:sp>
        <p:nvSpPr>
          <p:cNvPr id="4" name="Title 3">
            <a:extLst>
              <a:ext uri="{FF2B5EF4-FFF2-40B4-BE49-F238E27FC236}">
                <a16:creationId xmlns:a16="http://schemas.microsoft.com/office/drawing/2014/main" id="{E71C63F5-5523-BD2C-4FC6-9684D449C006}"/>
              </a:ext>
            </a:extLst>
          </p:cNvPr>
          <p:cNvSpPr>
            <a:spLocks noGrp="1"/>
          </p:cNvSpPr>
          <p:nvPr>
            <p:ph type="title"/>
          </p:nvPr>
        </p:nvSpPr>
        <p:spPr>
          <a:xfrm>
            <a:off x="406372" y="478393"/>
            <a:ext cx="8291660" cy="908385"/>
          </a:xfrm>
        </p:spPr>
        <p:txBody>
          <a:bodyPr wrap="square" anchor="t">
            <a:normAutofit/>
          </a:bodyPr>
          <a:lstStyle/>
          <a:p>
            <a:r>
              <a:rPr lang="da-DK" dirty="0"/>
              <a:t>Hensyn taget i forbindelse med linjeføring</a:t>
            </a:r>
            <a:endParaRPr lang="en-GB" dirty="0"/>
          </a:p>
        </p:txBody>
      </p:sp>
      <p:pic>
        <p:nvPicPr>
          <p:cNvPr id="11" name="Picture 10">
            <a:extLst>
              <a:ext uri="{FF2B5EF4-FFF2-40B4-BE49-F238E27FC236}">
                <a16:creationId xmlns:a16="http://schemas.microsoft.com/office/drawing/2014/main" id="{6E4F7BF2-3761-1DDF-110F-8274464AF758}"/>
              </a:ext>
            </a:extLst>
          </p:cNvPr>
          <p:cNvPicPr>
            <a:picLocks noChangeAspect="1"/>
          </p:cNvPicPr>
          <p:nvPr/>
        </p:nvPicPr>
        <p:blipFill>
          <a:blip r:embed="rId2"/>
          <a:stretch>
            <a:fillRect/>
          </a:stretch>
        </p:blipFill>
        <p:spPr>
          <a:xfrm>
            <a:off x="4708752" y="1415583"/>
            <a:ext cx="3989280" cy="2702737"/>
          </a:xfrm>
          <a:prstGeom prst="rect">
            <a:avLst/>
          </a:prstGeom>
          <a:noFill/>
        </p:spPr>
      </p:pic>
      <p:sp>
        <p:nvSpPr>
          <p:cNvPr id="19" name="Text Placeholder 5">
            <a:extLst>
              <a:ext uri="{FF2B5EF4-FFF2-40B4-BE49-F238E27FC236}">
                <a16:creationId xmlns:a16="http://schemas.microsoft.com/office/drawing/2014/main" id="{CC01C22A-DE0E-C866-9714-6C2D1A3E618F}"/>
              </a:ext>
            </a:extLst>
          </p:cNvPr>
          <p:cNvSpPr>
            <a:spLocks noGrp="1"/>
          </p:cNvSpPr>
          <p:nvPr>
            <p:ph type="body" sz="quarter" idx="24"/>
          </p:nvPr>
        </p:nvSpPr>
        <p:spPr>
          <a:xfrm>
            <a:off x="405652" y="246144"/>
            <a:ext cx="8292380" cy="209645"/>
          </a:xfrm>
        </p:spPr>
        <p:txBody>
          <a:bodyPr/>
          <a:lstStyle/>
          <a:p>
            <a:endParaRPr lang="en-US"/>
          </a:p>
        </p:txBody>
      </p:sp>
      <p:sp>
        <p:nvSpPr>
          <p:cNvPr id="12" name="TextBox 11">
            <a:extLst>
              <a:ext uri="{FF2B5EF4-FFF2-40B4-BE49-F238E27FC236}">
                <a16:creationId xmlns:a16="http://schemas.microsoft.com/office/drawing/2014/main" id="{5BB64F2D-DD75-9BD2-7120-EC99A0FB2F6A}"/>
              </a:ext>
            </a:extLst>
          </p:cNvPr>
          <p:cNvSpPr txBox="1"/>
          <p:nvPr/>
        </p:nvSpPr>
        <p:spPr>
          <a:xfrm>
            <a:off x="539090" y="4118320"/>
            <a:ext cx="6057900" cy="400110"/>
          </a:xfrm>
          <a:prstGeom prst="rect">
            <a:avLst/>
          </a:prstGeom>
          <a:noFill/>
        </p:spPr>
        <p:txBody>
          <a:bodyPr wrap="square" rtlCol="0">
            <a:spAutoFit/>
          </a:bodyPr>
          <a:lstStyle/>
          <a:p>
            <a:r>
              <a:rPr lang="da-DK" sz="1000" dirty="0">
                <a:latin typeface="+mj-lt"/>
                <a:cs typeface="Arial" pitchFamily="34" charset="0"/>
              </a:rPr>
              <a:t>* I forbindelse med placering af Brintøer </a:t>
            </a:r>
            <a:r>
              <a:rPr lang="da-DK" sz="1000">
                <a:latin typeface="+mj-lt"/>
                <a:cs typeface="Arial" pitchFamily="34" charset="0"/>
              </a:rPr>
              <a:t>er der afveget </a:t>
            </a:r>
            <a:r>
              <a:rPr lang="da-DK" sz="1000" dirty="0">
                <a:latin typeface="+mj-lt"/>
                <a:cs typeface="Arial" pitchFamily="34" charset="0"/>
              </a:rPr>
              <a:t>fra Havplanens specificering af  dedikerede områder</a:t>
            </a:r>
            <a:endParaRPr lang="en-GB" sz="1000" dirty="0">
              <a:latin typeface="+mj-lt"/>
              <a:cs typeface="Arial" pitchFamily="34" charset="0"/>
            </a:endParaRPr>
          </a:p>
        </p:txBody>
      </p:sp>
    </p:spTree>
    <p:extLst>
      <p:ext uri="{BB962C8B-B14F-4D97-AF65-F5344CB8AC3E}">
        <p14:creationId xmlns:p14="http://schemas.microsoft.com/office/powerpoint/2010/main" val="53796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A8146C-B42F-820F-92A9-A2C719AF9C34}"/>
              </a:ext>
            </a:extLst>
          </p:cNvPr>
          <p:cNvSpPr>
            <a:spLocks noGrp="1"/>
          </p:cNvSpPr>
          <p:nvPr>
            <p:ph type="sldNum" sz="quarter" idx="12"/>
          </p:nvPr>
        </p:nvSpPr>
        <p:spPr/>
        <p:txBody>
          <a:bodyPr/>
          <a:lstStyle/>
          <a:p>
            <a:fld id="{AF54B9EF-527F-4F31-BDA9-861CCA0FE377}" type="slidenum">
              <a:rPr lang="en-GB" noProof="0" smtClean="0"/>
              <a:pPr/>
              <a:t>13</a:t>
            </a:fld>
            <a:endParaRPr lang="en-GB" noProof="0"/>
          </a:p>
        </p:txBody>
      </p:sp>
      <p:sp>
        <p:nvSpPr>
          <p:cNvPr id="4" name="Title 3">
            <a:extLst>
              <a:ext uri="{FF2B5EF4-FFF2-40B4-BE49-F238E27FC236}">
                <a16:creationId xmlns:a16="http://schemas.microsoft.com/office/drawing/2014/main" id="{1DB0D0B8-90F9-AA8C-70B5-1FF9DD58C3FF}"/>
              </a:ext>
            </a:extLst>
          </p:cNvPr>
          <p:cNvSpPr>
            <a:spLocks noGrp="1"/>
          </p:cNvSpPr>
          <p:nvPr>
            <p:ph type="title"/>
          </p:nvPr>
        </p:nvSpPr>
        <p:spPr>
          <a:xfrm>
            <a:off x="401532" y="476065"/>
            <a:ext cx="5476155" cy="485192"/>
          </a:xfrm>
        </p:spPr>
        <p:txBody>
          <a:bodyPr/>
          <a:lstStyle/>
          <a:p>
            <a:r>
              <a:rPr lang="da-DK"/>
              <a:t>Lagring</a:t>
            </a:r>
            <a:endParaRPr lang="en-GB"/>
          </a:p>
        </p:txBody>
      </p:sp>
      <p:sp>
        <p:nvSpPr>
          <p:cNvPr id="6" name="Text Placeholder 5">
            <a:extLst>
              <a:ext uri="{FF2B5EF4-FFF2-40B4-BE49-F238E27FC236}">
                <a16:creationId xmlns:a16="http://schemas.microsoft.com/office/drawing/2014/main" id="{EA96A169-73E2-0808-3A4D-AB973795687F}"/>
              </a:ext>
            </a:extLst>
          </p:cNvPr>
          <p:cNvSpPr>
            <a:spLocks noGrp="1"/>
          </p:cNvSpPr>
          <p:nvPr>
            <p:ph type="body" sz="quarter" idx="24"/>
          </p:nvPr>
        </p:nvSpPr>
        <p:spPr/>
        <p:txBody>
          <a:bodyPr/>
          <a:lstStyle/>
          <a:p>
            <a:r>
              <a:rPr lang="da-DK"/>
              <a:t>2024-2028</a:t>
            </a:r>
          </a:p>
          <a:p>
            <a:endParaRPr lang="en-GB"/>
          </a:p>
        </p:txBody>
      </p:sp>
      <p:sp>
        <p:nvSpPr>
          <p:cNvPr id="9" name="TextBox 8">
            <a:extLst>
              <a:ext uri="{FF2B5EF4-FFF2-40B4-BE49-F238E27FC236}">
                <a16:creationId xmlns:a16="http://schemas.microsoft.com/office/drawing/2014/main" id="{2B6C6508-C3C2-CF93-E50A-D04C347EA1F7}"/>
              </a:ext>
            </a:extLst>
          </p:cNvPr>
          <p:cNvSpPr txBox="1"/>
          <p:nvPr/>
        </p:nvSpPr>
        <p:spPr>
          <a:xfrm>
            <a:off x="334932" y="1204441"/>
            <a:ext cx="4044967" cy="3108543"/>
          </a:xfrm>
          <a:prstGeom prst="rect">
            <a:avLst/>
          </a:prstGeom>
          <a:noFill/>
        </p:spPr>
        <p:txBody>
          <a:bodyPr wrap="square" rtlCol="0">
            <a:spAutoFit/>
          </a:bodyPr>
          <a:lstStyle/>
          <a:p>
            <a:pPr marL="171450" indent="-171450">
              <a:buFont typeface="Arial" panose="020B0604020202020204" pitchFamily="34" charset="0"/>
              <a:buChar char="•"/>
            </a:pPr>
            <a:r>
              <a:rPr lang="da-DK" sz="1400" dirty="0">
                <a:cs typeface="Arial" pitchFamily="34" charset="0"/>
              </a:rPr>
              <a:t>Lagring af brint kan ske enten ved genbrug af kavernerne i Lille Torup </a:t>
            </a:r>
            <a:r>
              <a:rPr lang="da-DK" sz="1400" i="1" dirty="0">
                <a:cs typeface="Arial" pitchFamily="34" charset="0"/>
              </a:rPr>
              <a:t>eller</a:t>
            </a:r>
            <a:r>
              <a:rPr lang="da-DK" sz="1400" dirty="0">
                <a:cs typeface="Arial" pitchFamily="34" charset="0"/>
              </a:rPr>
              <a:t> ved tryksætning og kompression i transmissionsledningen (</a:t>
            </a:r>
            <a:r>
              <a:rPr lang="da-DK" sz="1400" dirty="0" err="1">
                <a:cs typeface="Arial" pitchFamily="34" charset="0"/>
              </a:rPr>
              <a:t>Linepack</a:t>
            </a:r>
            <a:r>
              <a:rPr lang="da-DK" sz="1400" dirty="0">
                <a:cs typeface="Arial" pitchFamily="34" charset="0"/>
              </a:rPr>
              <a:t>).</a:t>
            </a:r>
          </a:p>
          <a:p>
            <a:pPr marL="171450" indent="-171450">
              <a:buFont typeface="Arial" panose="020B0604020202020204" pitchFamily="34" charset="0"/>
              <a:buChar char="•"/>
            </a:pPr>
            <a:r>
              <a:rPr lang="da-DK" sz="1400" dirty="0">
                <a:cs typeface="Arial" pitchFamily="34" charset="0"/>
              </a:rPr>
              <a:t>Frem mod 2030 vil 3 kaverner kunne forberedes til brintlagring. Dette ville give en lagerkapacitet på 350 </a:t>
            </a:r>
            <a:r>
              <a:rPr lang="da-DK" sz="1400" dirty="0" err="1">
                <a:cs typeface="Arial" pitchFamily="34" charset="0"/>
              </a:rPr>
              <a:t>GWh</a:t>
            </a:r>
            <a:r>
              <a:rPr lang="da-DK" sz="1400" dirty="0">
                <a:cs typeface="Arial" pitchFamily="34" charset="0"/>
              </a:rPr>
              <a:t>.</a:t>
            </a:r>
          </a:p>
          <a:p>
            <a:pPr marL="171450" indent="-171450">
              <a:buFont typeface="Arial" panose="020B0604020202020204" pitchFamily="34" charset="0"/>
              <a:buChar char="•"/>
            </a:pPr>
            <a:r>
              <a:rPr lang="da-DK" sz="1400" dirty="0">
                <a:cs typeface="Arial" pitchFamily="34" charset="0"/>
              </a:rPr>
              <a:t>Til højre er oplistet lagerkapaciteten i den jyske backbone i 4 scenarier. </a:t>
            </a:r>
            <a:r>
              <a:rPr lang="da-DK" sz="1400" dirty="0" err="1">
                <a:cs typeface="Arial" pitchFamily="34" charset="0"/>
              </a:rPr>
              <a:t>Linepack</a:t>
            </a:r>
            <a:r>
              <a:rPr lang="da-DK" sz="1400" dirty="0">
                <a:cs typeface="Arial" pitchFamily="34" charset="0"/>
              </a:rPr>
              <a:t>-potentialet udgør max 29% af Lille Torup. </a:t>
            </a:r>
          </a:p>
          <a:p>
            <a:pPr marL="171450" indent="-171450">
              <a:buFont typeface="Arial" panose="020B0604020202020204" pitchFamily="34" charset="0"/>
              <a:buChar char="•"/>
            </a:pPr>
            <a:r>
              <a:rPr lang="da-DK" sz="1400" dirty="0">
                <a:cs typeface="Arial" pitchFamily="34" charset="0"/>
              </a:rPr>
              <a:t>Samlet skal besparelsen ved </a:t>
            </a:r>
            <a:r>
              <a:rPr lang="da-DK" sz="1400" dirty="0" err="1">
                <a:cs typeface="Arial" pitchFamily="34" charset="0"/>
              </a:rPr>
              <a:t>linepack</a:t>
            </a:r>
            <a:r>
              <a:rPr lang="da-DK" sz="1400" dirty="0">
                <a:cs typeface="Arial" pitchFamily="34" charset="0"/>
              </a:rPr>
              <a:t> vægtes op imod den mindre lagerkapacitet samt at hele transmissionssystemet komprimeres, udover hvad selve transmissionen kræver.</a:t>
            </a:r>
          </a:p>
        </p:txBody>
      </p:sp>
      <p:graphicFrame>
        <p:nvGraphicFramePr>
          <p:cNvPr id="13" name="Content Placeholder 12">
            <a:extLst>
              <a:ext uri="{FF2B5EF4-FFF2-40B4-BE49-F238E27FC236}">
                <a16:creationId xmlns:a16="http://schemas.microsoft.com/office/drawing/2014/main" id="{C3E8BEE4-6E95-918F-9C15-01382B7D9F2D}"/>
              </a:ext>
            </a:extLst>
          </p:cNvPr>
          <p:cNvGraphicFramePr>
            <a:graphicFrameLocks noGrp="1"/>
          </p:cNvGraphicFramePr>
          <p:nvPr>
            <p:ph sz="quarter" idx="28"/>
            <p:extLst>
              <p:ext uri="{D42A27DB-BD31-4B8C-83A1-F6EECF244321}">
                <p14:modId xmlns:p14="http://schemas.microsoft.com/office/powerpoint/2010/main" val="2053163737"/>
              </p:ext>
            </p:extLst>
          </p:nvPr>
        </p:nvGraphicFramePr>
        <p:xfrm>
          <a:off x="4438435" y="1398951"/>
          <a:ext cx="4438479" cy="2849811"/>
        </p:xfrm>
        <a:graphic>
          <a:graphicData uri="http://schemas.openxmlformats.org/drawingml/2006/table">
            <a:tbl>
              <a:tblPr firstRow="1" firstCol="1" bandRow="1">
                <a:tableStyleId>{2D5ABB26-0587-4C30-8999-92F81FD0307C}</a:tableStyleId>
              </a:tblPr>
              <a:tblGrid>
                <a:gridCol w="568475">
                  <a:extLst>
                    <a:ext uri="{9D8B030D-6E8A-4147-A177-3AD203B41FA5}">
                      <a16:colId xmlns:a16="http://schemas.microsoft.com/office/drawing/2014/main" val="1992750081"/>
                    </a:ext>
                  </a:extLst>
                </a:gridCol>
                <a:gridCol w="421346">
                  <a:extLst>
                    <a:ext uri="{9D8B030D-6E8A-4147-A177-3AD203B41FA5}">
                      <a16:colId xmlns:a16="http://schemas.microsoft.com/office/drawing/2014/main" val="1722443321"/>
                    </a:ext>
                  </a:extLst>
                </a:gridCol>
                <a:gridCol w="438479">
                  <a:extLst>
                    <a:ext uri="{9D8B030D-6E8A-4147-A177-3AD203B41FA5}">
                      <a16:colId xmlns:a16="http://schemas.microsoft.com/office/drawing/2014/main" val="1316787545"/>
                    </a:ext>
                  </a:extLst>
                </a:gridCol>
                <a:gridCol w="567811">
                  <a:extLst>
                    <a:ext uri="{9D8B030D-6E8A-4147-A177-3AD203B41FA5}">
                      <a16:colId xmlns:a16="http://schemas.microsoft.com/office/drawing/2014/main" val="2357264368"/>
                    </a:ext>
                  </a:extLst>
                </a:gridCol>
                <a:gridCol w="513364">
                  <a:extLst>
                    <a:ext uri="{9D8B030D-6E8A-4147-A177-3AD203B41FA5}">
                      <a16:colId xmlns:a16="http://schemas.microsoft.com/office/drawing/2014/main" val="754027055"/>
                    </a:ext>
                  </a:extLst>
                </a:gridCol>
                <a:gridCol w="645594">
                  <a:extLst>
                    <a:ext uri="{9D8B030D-6E8A-4147-A177-3AD203B41FA5}">
                      <a16:colId xmlns:a16="http://schemas.microsoft.com/office/drawing/2014/main" val="3762936534"/>
                    </a:ext>
                  </a:extLst>
                </a:gridCol>
                <a:gridCol w="615150">
                  <a:extLst>
                    <a:ext uri="{9D8B030D-6E8A-4147-A177-3AD203B41FA5}">
                      <a16:colId xmlns:a16="http://schemas.microsoft.com/office/drawing/2014/main" val="2891202974"/>
                    </a:ext>
                  </a:extLst>
                </a:gridCol>
                <a:gridCol w="668260">
                  <a:extLst>
                    <a:ext uri="{9D8B030D-6E8A-4147-A177-3AD203B41FA5}">
                      <a16:colId xmlns:a16="http://schemas.microsoft.com/office/drawing/2014/main" val="2324365085"/>
                    </a:ext>
                  </a:extLst>
                </a:gridCol>
              </a:tblGrid>
              <a:tr h="832959">
                <a:tc>
                  <a:txBody>
                    <a:bodyPr/>
                    <a:lstStyle/>
                    <a:p>
                      <a:pPr marL="0" algn="ctr" defTabSz="914400" rtl="0" eaLnBrk="1" latinLnBrk="0" hangingPunct="1">
                        <a:lnSpc>
                          <a:spcPct val="107000"/>
                        </a:lnSpc>
                      </a:pPr>
                      <a:r>
                        <a:rPr lang="en-GB" sz="900" b="1" kern="1200">
                          <a:solidFill>
                            <a:schemeClr val="bg1"/>
                          </a:solidFill>
                          <a:effectLst/>
                          <a:latin typeface="+mn-lt"/>
                          <a:ea typeface="+mn-ea"/>
                          <a:cs typeface="+mn-cs"/>
                        </a:rPr>
                        <a:t>Scenarie</a:t>
                      </a:r>
                    </a:p>
                    <a:p>
                      <a:pPr marL="0" algn="ctr" defTabSz="914400" rtl="0" eaLnBrk="1" latinLnBrk="0" hangingPunct="1">
                        <a:lnSpc>
                          <a:spcPct val="107000"/>
                        </a:lnSpc>
                      </a:pPr>
                      <a:endParaRPr lang="en-GB" sz="900" b="1" kern="1200">
                        <a:solidFill>
                          <a:schemeClr val="bg1"/>
                        </a:solidFill>
                        <a:effectLst/>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74B5"/>
                    </a:solidFill>
                  </a:tcPr>
                </a:tc>
                <a:tc>
                  <a:txBody>
                    <a:bodyPr/>
                    <a:lstStyle/>
                    <a:p>
                      <a:pPr algn="ctr">
                        <a:lnSpc>
                          <a:spcPct val="107000"/>
                        </a:lnSpc>
                      </a:pPr>
                      <a:r>
                        <a:rPr lang="en-GB" sz="900" b="1">
                          <a:solidFill>
                            <a:schemeClr val="bg1"/>
                          </a:solidFill>
                          <a:effectLst/>
                        </a:rPr>
                        <a:t>P høj</a:t>
                      </a:r>
                    </a:p>
                    <a:p>
                      <a:pPr algn="ctr">
                        <a:lnSpc>
                          <a:spcPct val="107000"/>
                        </a:lnSpc>
                      </a:pPr>
                      <a:r>
                        <a:rPr lang="en-GB" sz="900">
                          <a:solidFill>
                            <a:srgbClr val="000000"/>
                          </a:solidFill>
                          <a:effectLst/>
                        </a:rPr>
                        <a:t>(Bar)</a:t>
                      </a:r>
                      <a:endParaRPr lang="en-GB"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74B5"/>
                    </a:solidFill>
                  </a:tcPr>
                </a:tc>
                <a:tc>
                  <a:txBody>
                    <a:bodyPr/>
                    <a:lstStyle/>
                    <a:p>
                      <a:pPr algn="ctr">
                        <a:lnSpc>
                          <a:spcPct val="107000"/>
                        </a:lnSpc>
                      </a:pPr>
                      <a:r>
                        <a:rPr lang="en-GB" sz="900" b="1">
                          <a:solidFill>
                            <a:schemeClr val="bg1"/>
                          </a:solidFill>
                          <a:effectLst/>
                        </a:rPr>
                        <a:t>P lav</a:t>
                      </a:r>
                    </a:p>
                    <a:p>
                      <a:pPr algn="ctr">
                        <a:lnSpc>
                          <a:spcPct val="107000"/>
                        </a:lnSpc>
                      </a:pPr>
                      <a:r>
                        <a:rPr lang="en-GB" sz="900">
                          <a:solidFill>
                            <a:srgbClr val="000000"/>
                          </a:solidFill>
                          <a:effectLst/>
                        </a:rPr>
                        <a:t>(Bar)</a:t>
                      </a:r>
                      <a:endParaRPr lang="en-GB"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74B5"/>
                    </a:solidFill>
                  </a:tcPr>
                </a:tc>
                <a:tc>
                  <a:txBody>
                    <a:bodyPr/>
                    <a:lstStyle/>
                    <a:p>
                      <a:pPr algn="ctr">
                        <a:lnSpc>
                          <a:spcPct val="107000"/>
                        </a:lnSpc>
                      </a:pPr>
                      <a:r>
                        <a:rPr lang="en-GB" sz="900" b="1">
                          <a:solidFill>
                            <a:schemeClr val="bg1"/>
                          </a:solidFill>
                          <a:effectLst/>
                        </a:rPr>
                        <a:t>Længde</a:t>
                      </a:r>
                    </a:p>
                    <a:p>
                      <a:pPr algn="ctr">
                        <a:lnSpc>
                          <a:spcPct val="107000"/>
                        </a:lnSpc>
                      </a:pPr>
                      <a:r>
                        <a:rPr lang="en-GB" sz="900">
                          <a:solidFill>
                            <a:srgbClr val="000000"/>
                          </a:solidFill>
                          <a:effectLst/>
                        </a:rPr>
                        <a:t>(Km)</a:t>
                      </a:r>
                      <a:endParaRPr lang="en-GB"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74B5"/>
                    </a:solidFill>
                  </a:tcPr>
                </a:tc>
                <a:tc>
                  <a:txBody>
                    <a:bodyPr/>
                    <a:lstStyle/>
                    <a:p>
                      <a:pPr algn="ctr">
                        <a:lnSpc>
                          <a:spcPct val="107000"/>
                        </a:lnSpc>
                      </a:pPr>
                      <a:r>
                        <a:rPr lang="en-GB" sz="900" b="1">
                          <a:solidFill>
                            <a:schemeClr val="bg1"/>
                          </a:solidFill>
                          <a:effectLst/>
                        </a:rPr>
                        <a:t>Rør </a:t>
                      </a:r>
                    </a:p>
                    <a:p>
                      <a:pPr algn="ctr">
                        <a:lnSpc>
                          <a:spcPct val="107000"/>
                        </a:lnSpc>
                      </a:pPr>
                      <a:r>
                        <a:rPr lang="en-GB" sz="900">
                          <a:solidFill>
                            <a:srgbClr val="000000"/>
                          </a:solidFill>
                          <a:effectLst/>
                        </a:rPr>
                        <a:t>(Inch)</a:t>
                      </a:r>
                      <a:endParaRPr lang="en-GB"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74B5"/>
                    </a:solidFill>
                  </a:tcPr>
                </a:tc>
                <a:tc>
                  <a:txBody>
                    <a:bodyPr/>
                    <a:lstStyle/>
                    <a:p>
                      <a:pPr algn="ctr">
                        <a:lnSpc>
                          <a:spcPct val="107000"/>
                        </a:lnSpc>
                      </a:pPr>
                      <a:r>
                        <a:rPr lang="en-GB" sz="900" b="1">
                          <a:solidFill>
                            <a:schemeClr val="bg1"/>
                          </a:solidFill>
                          <a:effectLst/>
                        </a:rPr>
                        <a:t>Linepack</a:t>
                      </a:r>
                    </a:p>
                    <a:p>
                      <a:pPr algn="ctr">
                        <a:lnSpc>
                          <a:spcPct val="107000"/>
                        </a:lnSpc>
                      </a:pPr>
                      <a:r>
                        <a:rPr lang="en-GB" sz="900">
                          <a:solidFill>
                            <a:srgbClr val="000000"/>
                          </a:solidFill>
                          <a:effectLst/>
                        </a:rPr>
                        <a:t>(GWh)</a:t>
                      </a:r>
                      <a:endParaRPr lang="en-GB"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74B5"/>
                    </a:solidFill>
                  </a:tcPr>
                </a:tc>
                <a:tc>
                  <a:txBody>
                    <a:bodyPr/>
                    <a:lstStyle/>
                    <a:p>
                      <a:pPr algn="ctr">
                        <a:lnSpc>
                          <a:spcPct val="107000"/>
                        </a:lnSpc>
                      </a:pPr>
                      <a:r>
                        <a:rPr lang="en-GB" sz="900" b="1">
                          <a:solidFill>
                            <a:schemeClr val="bg1"/>
                          </a:solidFill>
                          <a:effectLst/>
                        </a:rPr>
                        <a:t> CAPEX</a:t>
                      </a:r>
                    </a:p>
                    <a:p>
                      <a:pPr algn="ctr">
                        <a:lnSpc>
                          <a:spcPct val="107000"/>
                        </a:lnSpc>
                      </a:pPr>
                      <a:r>
                        <a:rPr lang="en-GB" sz="900">
                          <a:solidFill>
                            <a:srgbClr val="000000"/>
                          </a:solidFill>
                          <a:effectLst/>
                        </a:rPr>
                        <a:t>(mia DKK)</a:t>
                      </a:r>
                      <a:endParaRPr lang="en-GB"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74B5"/>
                    </a:solidFill>
                  </a:tcPr>
                </a:tc>
                <a:tc>
                  <a:txBody>
                    <a:bodyPr/>
                    <a:lstStyle/>
                    <a:p>
                      <a:pPr algn="ctr">
                        <a:lnSpc>
                          <a:spcPct val="107000"/>
                        </a:lnSpc>
                      </a:pPr>
                      <a:r>
                        <a:rPr lang="en-GB" sz="900" b="1" dirty="0">
                          <a:solidFill>
                            <a:schemeClr val="bg1"/>
                          </a:solidFill>
                          <a:effectLst/>
                        </a:rPr>
                        <a:t> OPEX</a:t>
                      </a:r>
                    </a:p>
                    <a:p>
                      <a:pPr algn="ctr">
                        <a:lnSpc>
                          <a:spcPct val="107000"/>
                        </a:lnSpc>
                      </a:pPr>
                      <a:r>
                        <a:rPr lang="en-GB" sz="900" dirty="0">
                          <a:solidFill>
                            <a:srgbClr val="000000"/>
                          </a:solidFill>
                          <a:effectLst/>
                        </a:rPr>
                        <a:t>(</a:t>
                      </a:r>
                      <a:r>
                        <a:rPr lang="en-GB" sz="900" dirty="0" err="1">
                          <a:solidFill>
                            <a:srgbClr val="000000"/>
                          </a:solidFill>
                          <a:effectLst/>
                        </a:rPr>
                        <a:t>mio</a:t>
                      </a:r>
                      <a:r>
                        <a:rPr lang="en-GB" sz="900" dirty="0">
                          <a:solidFill>
                            <a:srgbClr val="000000"/>
                          </a:solidFill>
                          <a:effectLst/>
                        </a:rPr>
                        <a:t> DKK)</a:t>
                      </a:r>
                      <a:endParaRPr lang="en-GB" sz="1100" dirty="0">
                        <a:effectLst/>
                        <a:latin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74B5"/>
                    </a:solidFill>
                  </a:tcPr>
                </a:tc>
                <a:extLst>
                  <a:ext uri="{0D108BD9-81ED-4DB2-BD59-A6C34878D82A}">
                    <a16:rowId xmlns:a16="http://schemas.microsoft.com/office/drawing/2014/main" val="1603522801"/>
                  </a:ext>
                </a:extLst>
              </a:tr>
              <a:tr h="504213">
                <a:tc>
                  <a:txBody>
                    <a:bodyPr/>
                    <a:lstStyle/>
                    <a:p>
                      <a:pPr algn="ctr">
                        <a:lnSpc>
                          <a:spcPct val="107000"/>
                        </a:lnSpc>
                      </a:pPr>
                      <a:r>
                        <a:rPr lang="en-GB" sz="1100" dirty="0">
                          <a:effectLst/>
                          <a:latin typeface="+mn-lt"/>
                          <a:ea typeface="Calibri" panose="020F0502020204030204" pitchFamily="34" charset="0"/>
                          <a:cs typeface="Times New Roman" panose="02020603050405020304" pitchFamily="18" charset="0"/>
                        </a:rPr>
                        <a:t>1</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dirty="0">
                          <a:solidFill>
                            <a:srgbClr val="000000"/>
                          </a:solidFill>
                          <a:effectLst/>
                          <a:latin typeface="+mn-lt"/>
                        </a:rPr>
                        <a:t>80</a:t>
                      </a:r>
                      <a:endParaRPr lang="en-GB" sz="11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dirty="0">
                          <a:solidFill>
                            <a:srgbClr val="000000"/>
                          </a:solidFill>
                          <a:effectLst/>
                          <a:latin typeface="+mn-lt"/>
                        </a:rPr>
                        <a:t>30</a:t>
                      </a:r>
                      <a:endParaRPr lang="en-GB" sz="11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dirty="0">
                          <a:solidFill>
                            <a:srgbClr val="000000"/>
                          </a:solidFill>
                          <a:effectLst/>
                          <a:latin typeface="+mn-lt"/>
                        </a:rPr>
                        <a:t>366</a:t>
                      </a:r>
                      <a:endParaRPr lang="en-GB" sz="11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dirty="0">
                          <a:solidFill>
                            <a:srgbClr val="000000"/>
                          </a:solidFill>
                          <a:effectLst/>
                          <a:latin typeface="+mn-lt"/>
                        </a:rPr>
                        <a:t>36</a:t>
                      </a:r>
                      <a:endParaRPr lang="en-GB" sz="11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dirty="0">
                          <a:solidFill>
                            <a:srgbClr val="000000"/>
                          </a:solidFill>
                          <a:effectLst/>
                          <a:latin typeface="+mn-lt"/>
                        </a:rPr>
                        <a:t>32,2</a:t>
                      </a:r>
                      <a:endParaRPr lang="en-GB" sz="11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da-DK" sz="900" dirty="0">
                          <a:effectLst/>
                          <a:latin typeface="+mn-lt"/>
                          <a:ea typeface="Calibri" panose="020F0502020204030204" pitchFamily="34" charset="0"/>
                          <a:cs typeface="Times New Roman" panose="02020603050405020304" pitchFamily="18" charset="0"/>
                        </a:rPr>
                        <a:t>6,9</a:t>
                      </a:r>
                      <a:endParaRPr lang="en-GB" sz="9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da-DK" sz="900" dirty="0">
                          <a:effectLst/>
                          <a:latin typeface="+mn-lt"/>
                          <a:ea typeface="Calibri" panose="020F0502020204030204" pitchFamily="34" charset="0"/>
                          <a:cs typeface="Times New Roman" panose="02020603050405020304" pitchFamily="18" charset="0"/>
                        </a:rPr>
                        <a:t>155</a:t>
                      </a:r>
                      <a:endParaRPr lang="en-GB" sz="9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677386"/>
                  </a:ext>
                </a:extLst>
              </a:tr>
              <a:tr h="504213">
                <a:tc>
                  <a:txBody>
                    <a:bodyPr/>
                    <a:lstStyle/>
                    <a:p>
                      <a:pPr algn="ctr">
                        <a:lnSpc>
                          <a:spcPct val="107000"/>
                        </a:lnSpc>
                      </a:pPr>
                      <a:r>
                        <a:rPr lang="en-GB" sz="1100">
                          <a:effectLst/>
                          <a:latin typeface="+mn-lt"/>
                          <a:ea typeface="Calibri" panose="020F0502020204030204" pitchFamily="34" charset="0"/>
                          <a:cs typeface="Times New Roman" panose="02020603050405020304" pitchFamily="18" charset="0"/>
                        </a:rPr>
                        <a:t>2</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a:solidFill>
                            <a:srgbClr val="000000"/>
                          </a:solidFill>
                          <a:effectLst/>
                          <a:latin typeface="+mn-lt"/>
                        </a:rPr>
                        <a:t>80</a:t>
                      </a:r>
                      <a:endParaRPr lang="en-GB" sz="110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a:solidFill>
                            <a:srgbClr val="000000"/>
                          </a:solidFill>
                          <a:effectLst/>
                          <a:latin typeface="+mn-lt"/>
                        </a:rPr>
                        <a:t>30</a:t>
                      </a:r>
                      <a:endParaRPr lang="en-GB" sz="110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a:solidFill>
                            <a:srgbClr val="000000"/>
                          </a:solidFill>
                          <a:effectLst/>
                          <a:latin typeface="+mn-lt"/>
                        </a:rPr>
                        <a:t>366</a:t>
                      </a:r>
                      <a:endParaRPr lang="en-GB" sz="110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a:solidFill>
                            <a:srgbClr val="000000"/>
                          </a:solidFill>
                          <a:effectLst/>
                          <a:latin typeface="+mn-lt"/>
                        </a:rPr>
                        <a:t>48</a:t>
                      </a:r>
                      <a:endParaRPr lang="en-GB" sz="110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a:solidFill>
                            <a:srgbClr val="000000"/>
                          </a:solidFill>
                          <a:effectLst/>
                          <a:latin typeface="+mn-lt"/>
                        </a:rPr>
                        <a:t>57,1</a:t>
                      </a:r>
                      <a:endParaRPr lang="en-GB" sz="110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da-DK" sz="900" dirty="0">
                          <a:effectLst/>
                          <a:latin typeface="+mn-lt"/>
                          <a:ea typeface="Calibri" panose="020F0502020204030204" pitchFamily="34" charset="0"/>
                          <a:cs typeface="Times New Roman" panose="02020603050405020304" pitchFamily="18" charset="0"/>
                        </a:rPr>
                        <a:t>8,4</a:t>
                      </a:r>
                      <a:endParaRPr lang="en-GB" sz="9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da-DK" sz="900" dirty="0">
                          <a:effectLst/>
                          <a:latin typeface="+mn-lt"/>
                          <a:ea typeface="Calibri" panose="020F0502020204030204" pitchFamily="34" charset="0"/>
                          <a:cs typeface="Times New Roman" panose="02020603050405020304" pitchFamily="18" charset="0"/>
                        </a:rPr>
                        <a:t>187</a:t>
                      </a:r>
                      <a:endParaRPr lang="en-GB" sz="9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3460116"/>
                  </a:ext>
                </a:extLst>
              </a:tr>
              <a:tr h="504213">
                <a:tc>
                  <a:txBody>
                    <a:bodyPr/>
                    <a:lstStyle/>
                    <a:p>
                      <a:pPr algn="ctr">
                        <a:lnSpc>
                          <a:spcPct val="107000"/>
                        </a:lnSpc>
                      </a:pPr>
                      <a:r>
                        <a:rPr lang="en-GB" sz="1100" dirty="0">
                          <a:effectLst/>
                          <a:latin typeface="+mn-lt"/>
                          <a:ea typeface="Calibri" panose="020F0502020204030204" pitchFamily="34" charset="0"/>
                          <a:cs typeface="Times New Roman" panose="02020603050405020304" pitchFamily="18" charset="0"/>
                        </a:rPr>
                        <a:t>3</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a:solidFill>
                            <a:srgbClr val="000000"/>
                          </a:solidFill>
                          <a:effectLst/>
                          <a:latin typeface="+mn-lt"/>
                        </a:rPr>
                        <a:t>120</a:t>
                      </a:r>
                      <a:endParaRPr lang="en-GB" sz="110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dirty="0">
                          <a:solidFill>
                            <a:srgbClr val="000000"/>
                          </a:solidFill>
                          <a:effectLst/>
                          <a:latin typeface="+mn-lt"/>
                        </a:rPr>
                        <a:t>30</a:t>
                      </a:r>
                      <a:endParaRPr lang="en-GB" sz="11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dirty="0">
                          <a:solidFill>
                            <a:srgbClr val="000000"/>
                          </a:solidFill>
                          <a:effectLst/>
                          <a:latin typeface="+mn-lt"/>
                        </a:rPr>
                        <a:t>366</a:t>
                      </a:r>
                      <a:endParaRPr lang="en-GB" sz="11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dirty="0">
                          <a:solidFill>
                            <a:srgbClr val="000000"/>
                          </a:solidFill>
                          <a:effectLst/>
                          <a:latin typeface="+mn-lt"/>
                        </a:rPr>
                        <a:t>36</a:t>
                      </a:r>
                      <a:endParaRPr lang="en-GB" sz="11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en-GB" sz="900" dirty="0">
                          <a:solidFill>
                            <a:srgbClr val="000000"/>
                          </a:solidFill>
                          <a:effectLst/>
                          <a:latin typeface="+mn-lt"/>
                        </a:rPr>
                        <a:t>55,9</a:t>
                      </a:r>
                      <a:endParaRPr lang="en-GB" sz="1100" dirty="0">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da-DK" sz="900" dirty="0">
                          <a:solidFill>
                            <a:srgbClr val="000000"/>
                          </a:solidFill>
                          <a:effectLst/>
                          <a:latin typeface="+mn-lt"/>
                          <a:ea typeface="Calibri" panose="020F0502020204030204" pitchFamily="34" charset="0"/>
                          <a:cs typeface="Times New Roman" panose="02020603050405020304" pitchFamily="18" charset="0"/>
                        </a:rPr>
                        <a:t>8</a:t>
                      </a:r>
                      <a:r>
                        <a:rPr lang="en-GB" sz="900" dirty="0">
                          <a:solidFill>
                            <a:srgbClr val="000000"/>
                          </a:solidFill>
                          <a:effectLst/>
                          <a:latin typeface="+mn-lt"/>
                          <a:ea typeface="Calibri" panose="020F0502020204030204" pitchFamily="34" charset="0"/>
                          <a:cs typeface="Times New Roman" panose="02020603050405020304" pitchFamily="18" charset="0"/>
                        </a:rPr>
                        <a:t>,2</a:t>
                      </a:r>
                      <a:endParaRPr lang="en-GB" sz="11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pPr>
                      <a:r>
                        <a:rPr lang="da-DK" sz="900" dirty="0">
                          <a:solidFill>
                            <a:srgbClr val="000000"/>
                          </a:solidFill>
                          <a:effectLst/>
                          <a:latin typeface="+mn-lt"/>
                          <a:ea typeface="Calibri" panose="020F0502020204030204" pitchFamily="34" charset="0"/>
                          <a:cs typeface="Times New Roman" panose="02020603050405020304" pitchFamily="18" charset="0"/>
                        </a:rPr>
                        <a:t>1</a:t>
                      </a:r>
                      <a:r>
                        <a:rPr lang="en-GB" sz="900" dirty="0">
                          <a:solidFill>
                            <a:srgbClr val="000000"/>
                          </a:solidFill>
                          <a:effectLst/>
                          <a:latin typeface="+mn-lt"/>
                          <a:ea typeface="Calibri" panose="020F0502020204030204" pitchFamily="34" charset="0"/>
                          <a:cs typeface="Times New Roman" panose="02020603050405020304" pitchFamily="18" charset="0"/>
                        </a:rPr>
                        <a:t>55</a:t>
                      </a:r>
                      <a:endParaRPr lang="en-GB" sz="1100" dirty="0">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579164"/>
                  </a:ext>
                </a:extLst>
              </a:tr>
              <a:tr h="504213">
                <a:tc>
                  <a:txBody>
                    <a:bodyPr/>
                    <a:lstStyle/>
                    <a:p>
                      <a:pPr marL="0" algn="ctr" defTabSz="914400" rtl="0" eaLnBrk="1" latinLnBrk="0" hangingPunct="1">
                        <a:lnSpc>
                          <a:spcPct val="107000"/>
                        </a:lnSpc>
                      </a:pPr>
                      <a:r>
                        <a:rPr lang="da-DK" sz="1000" kern="1200" dirty="0">
                          <a:solidFill>
                            <a:schemeClr val="tx1"/>
                          </a:solidFill>
                          <a:effectLst/>
                          <a:latin typeface="+mn-lt"/>
                          <a:ea typeface="Calibri" panose="020F0502020204030204" pitchFamily="34" charset="0"/>
                          <a:cs typeface="Times New Roman" panose="02020603050405020304" pitchFamily="18" charset="0"/>
                        </a:rPr>
                        <a:t>4</a:t>
                      </a:r>
                      <a:endParaRPr lang="en-GB" sz="1000" kern="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pPr>
                      <a:r>
                        <a:rPr lang="da-DK" sz="1000" kern="1200" dirty="0">
                          <a:solidFill>
                            <a:schemeClr val="tx1"/>
                          </a:solidFill>
                          <a:effectLst/>
                          <a:latin typeface="+mn-lt"/>
                          <a:ea typeface="Calibri" panose="020F0502020204030204" pitchFamily="34" charset="0"/>
                          <a:cs typeface="Times New Roman" panose="02020603050405020304" pitchFamily="18" charset="0"/>
                        </a:rPr>
                        <a:t>120</a:t>
                      </a:r>
                      <a:endParaRPr lang="en-GB" sz="1000" kern="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pPr>
                      <a:r>
                        <a:rPr lang="da-DK" sz="1000" kern="1200" dirty="0">
                          <a:solidFill>
                            <a:schemeClr val="tx1"/>
                          </a:solidFill>
                          <a:effectLst/>
                          <a:latin typeface="+mn-lt"/>
                          <a:ea typeface="Calibri" panose="020F0502020204030204" pitchFamily="34" charset="0"/>
                          <a:cs typeface="Times New Roman" panose="02020603050405020304" pitchFamily="18" charset="0"/>
                        </a:rPr>
                        <a:t>30</a:t>
                      </a:r>
                      <a:endParaRPr lang="en-GB" sz="1000" kern="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pPr>
                      <a:r>
                        <a:rPr lang="da-DK" sz="1000" kern="1200" dirty="0">
                          <a:solidFill>
                            <a:schemeClr val="tx1"/>
                          </a:solidFill>
                          <a:effectLst/>
                          <a:latin typeface="+mn-lt"/>
                          <a:ea typeface="Calibri" panose="020F0502020204030204" pitchFamily="34" charset="0"/>
                          <a:cs typeface="Times New Roman" panose="02020603050405020304" pitchFamily="18" charset="0"/>
                        </a:rPr>
                        <a:t>366</a:t>
                      </a:r>
                      <a:endParaRPr lang="en-GB" sz="1000" kern="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pPr>
                      <a:r>
                        <a:rPr lang="da-DK" sz="1000" kern="1200" dirty="0">
                          <a:solidFill>
                            <a:schemeClr val="tx1"/>
                          </a:solidFill>
                          <a:effectLst/>
                          <a:latin typeface="+mn-lt"/>
                          <a:ea typeface="Calibri" panose="020F0502020204030204" pitchFamily="34" charset="0"/>
                          <a:cs typeface="Times New Roman" panose="02020603050405020304" pitchFamily="18" charset="0"/>
                        </a:rPr>
                        <a:t>48</a:t>
                      </a:r>
                      <a:endParaRPr lang="en-GB" sz="1000" kern="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pPr>
                      <a:r>
                        <a:rPr lang="da-DK" sz="1000" kern="1200" dirty="0">
                          <a:solidFill>
                            <a:schemeClr val="tx1"/>
                          </a:solidFill>
                          <a:effectLst/>
                          <a:latin typeface="+mn-lt"/>
                          <a:ea typeface="Calibri" panose="020F0502020204030204" pitchFamily="34" charset="0"/>
                          <a:cs typeface="Times New Roman" panose="02020603050405020304" pitchFamily="18" charset="0"/>
                        </a:rPr>
                        <a:t>101</a:t>
                      </a:r>
                      <a:endParaRPr lang="en-GB" sz="1000" kern="1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pPr>
                      <a:r>
                        <a:rPr lang="da-DK" sz="1000" kern="1200" dirty="0">
                          <a:solidFill>
                            <a:schemeClr val="tx1"/>
                          </a:solidFill>
                          <a:effectLst/>
                          <a:latin typeface="+mn-lt"/>
                          <a:ea typeface="Calibri" panose="020F0502020204030204" pitchFamily="34" charset="0"/>
                          <a:cs typeface="Times New Roman" panose="02020603050405020304" pitchFamily="18" charset="0"/>
                        </a:rPr>
                        <a:t>10</a:t>
                      </a:r>
                      <a:endParaRPr lang="en-GB" sz="1000" kern="1200" dirty="0">
                        <a:solidFill>
                          <a:schemeClr val="tx1"/>
                        </a:solidFill>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07000"/>
                        </a:lnSpc>
                      </a:pPr>
                      <a:r>
                        <a:rPr lang="da-DK" sz="1000" kern="1200" dirty="0">
                          <a:solidFill>
                            <a:schemeClr val="tx1"/>
                          </a:solidFill>
                          <a:effectLst/>
                          <a:latin typeface="+mn-lt"/>
                          <a:ea typeface="Calibri" panose="020F0502020204030204" pitchFamily="34" charset="0"/>
                          <a:cs typeface="Times New Roman" panose="02020603050405020304" pitchFamily="18" charset="0"/>
                        </a:rPr>
                        <a:t>223</a:t>
                      </a:r>
                      <a:endParaRPr lang="en-GB" sz="1000" kern="1200" dirty="0">
                        <a:solidFill>
                          <a:schemeClr val="tx1"/>
                        </a:solidFill>
                        <a:effectLst/>
                        <a:latin typeface="+mn-lt"/>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412220"/>
                  </a:ext>
                </a:extLst>
              </a:tr>
            </a:tbl>
          </a:graphicData>
        </a:graphic>
      </p:graphicFrame>
    </p:spTree>
    <p:extLst>
      <p:ext uri="{BB962C8B-B14F-4D97-AF65-F5344CB8AC3E}">
        <p14:creationId xmlns:p14="http://schemas.microsoft.com/office/powerpoint/2010/main" val="112406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ground, sky, outdoor, parked&#10;&#10;Description automatically generated">
            <a:extLst>
              <a:ext uri="{FF2B5EF4-FFF2-40B4-BE49-F238E27FC236}">
                <a16:creationId xmlns:a16="http://schemas.microsoft.com/office/drawing/2014/main" id="{A4B8DDD4-EC12-943E-7FCD-B6C9809C3A7E}"/>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6460" r="16460"/>
          <a:stretch>
            <a:fillRect/>
          </a:stretch>
        </p:blipFill>
        <p:spPr/>
      </p:pic>
      <p:sp>
        <p:nvSpPr>
          <p:cNvPr id="5" name="Slide Number Placeholder 4">
            <a:extLst>
              <a:ext uri="{FF2B5EF4-FFF2-40B4-BE49-F238E27FC236}">
                <a16:creationId xmlns:a16="http://schemas.microsoft.com/office/drawing/2014/main" id="{C9B16882-B9A3-3574-0371-76D751F57CE0}"/>
              </a:ext>
            </a:extLst>
          </p:cNvPr>
          <p:cNvSpPr>
            <a:spLocks noGrp="1"/>
          </p:cNvSpPr>
          <p:nvPr>
            <p:ph type="sldNum" sz="quarter" idx="12"/>
          </p:nvPr>
        </p:nvSpPr>
        <p:spPr/>
        <p:txBody>
          <a:bodyPr/>
          <a:lstStyle/>
          <a:p>
            <a:fld id="{AF54B9EF-527F-4F31-BDA9-861CCA0FE377}" type="slidenum">
              <a:rPr lang="en-GB" noProof="0" smtClean="0"/>
              <a:pPr/>
              <a:t>14</a:t>
            </a:fld>
            <a:endParaRPr lang="en-GB" noProof="0"/>
          </a:p>
        </p:txBody>
      </p:sp>
      <p:sp>
        <p:nvSpPr>
          <p:cNvPr id="7" name="Title 6">
            <a:extLst>
              <a:ext uri="{FF2B5EF4-FFF2-40B4-BE49-F238E27FC236}">
                <a16:creationId xmlns:a16="http://schemas.microsoft.com/office/drawing/2014/main" id="{CCFB4BF5-66A9-7B08-B252-47090EECDB22}"/>
              </a:ext>
            </a:extLst>
          </p:cNvPr>
          <p:cNvSpPr>
            <a:spLocks noGrp="1"/>
          </p:cNvSpPr>
          <p:nvPr>
            <p:ph type="title"/>
          </p:nvPr>
        </p:nvSpPr>
        <p:spPr>
          <a:xfrm>
            <a:off x="398748" y="331286"/>
            <a:ext cx="4430974" cy="410044"/>
          </a:xfrm>
        </p:spPr>
        <p:txBody>
          <a:bodyPr/>
          <a:lstStyle/>
          <a:p>
            <a:r>
              <a:rPr lang="da-DK" sz="1600"/>
              <a:t>Investeringer i brintinfrastruktur 2024-2028 </a:t>
            </a:r>
            <a:endParaRPr lang="en-GB" sz="1600"/>
          </a:p>
        </p:txBody>
      </p:sp>
      <p:graphicFrame>
        <p:nvGraphicFramePr>
          <p:cNvPr id="2" name="Table 1">
            <a:extLst>
              <a:ext uri="{FF2B5EF4-FFF2-40B4-BE49-F238E27FC236}">
                <a16:creationId xmlns:a16="http://schemas.microsoft.com/office/drawing/2014/main" id="{255D9EF3-504F-637A-868A-77C583042CCB}"/>
              </a:ext>
            </a:extLst>
          </p:cNvPr>
          <p:cNvGraphicFramePr>
            <a:graphicFrameLocks noGrp="1"/>
          </p:cNvGraphicFramePr>
          <p:nvPr>
            <p:extLst>
              <p:ext uri="{D42A27DB-BD31-4B8C-83A1-F6EECF244321}">
                <p14:modId xmlns:p14="http://schemas.microsoft.com/office/powerpoint/2010/main" val="265564602"/>
              </p:ext>
            </p:extLst>
          </p:nvPr>
        </p:nvGraphicFramePr>
        <p:xfrm>
          <a:off x="224769" y="728345"/>
          <a:ext cx="4758667" cy="3369440"/>
        </p:xfrm>
        <a:graphic>
          <a:graphicData uri="http://schemas.openxmlformats.org/drawingml/2006/table">
            <a:tbl>
              <a:tblPr firstRow="1" firstCol="1" bandRow="1"/>
              <a:tblGrid>
                <a:gridCol w="2424227">
                  <a:extLst>
                    <a:ext uri="{9D8B030D-6E8A-4147-A177-3AD203B41FA5}">
                      <a16:colId xmlns:a16="http://schemas.microsoft.com/office/drawing/2014/main" val="237630781"/>
                    </a:ext>
                  </a:extLst>
                </a:gridCol>
                <a:gridCol w="1035160">
                  <a:extLst>
                    <a:ext uri="{9D8B030D-6E8A-4147-A177-3AD203B41FA5}">
                      <a16:colId xmlns:a16="http://schemas.microsoft.com/office/drawing/2014/main" val="3291332093"/>
                    </a:ext>
                  </a:extLst>
                </a:gridCol>
                <a:gridCol w="1299280">
                  <a:extLst>
                    <a:ext uri="{9D8B030D-6E8A-4147-A177-3AD203B41FA5}">
                      <a16:colId xmlns:a16="http://schemas.microsoft.com/office/drawing/2014/main" val="3124415909"/>
                    </a:ext>
                  </a:extLst>
                </a:gridCol>
              </a:tblGrid>
              <a:tr h="110742">
                <a:tc>
                  <a:txBody>
                    <a:bodyPr/>
                    <a:lstStyle/>
                    <a:p>
                      <a:pPr>
                        <a:lnSpc>
                          <a:spcPts val="1400"/>
                        </a:lnSpc>
                        <a:spcBef>
                          <a:spcPts val="600"/>
                        </a:spcBef>
                        <a:spcAft>
                          <a:spcPts val="600"/>
                        </a:spcAft>
                      </a:pPr>
                      <a:r>
                        <a:rPr lang="da-DK" sz="900" b="1">
                          <a:solidFill>
                            <a:schemeClr val="bg1"/>
                          </a:solidFill>
                          <a:effectLst/>
                          <a:latin typeface="+mn-lt"/>
                          <a:ea typeface="Times New Roman" panose="02020603050405020304" pitchFamily="18" charset="0"/>
                          <a:cs typeface="Arial" panose="020B0604020202020204" pitchFamily="34" charset="0"/>
                        </a:rPr>
                        <a:t>Investeringselement</a:t>
                      </a:r>
                      <a:endParaRPr lang="en-GB" sz="900" b="1">
                        <a:solidFill>
                          <a:schemeClr val="bg1"/>
                        </a:solidFill>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algn="ctr">
                        <a:lnSpc>
                          <a:spcPts val="1400"/>
                        </a:lnSpc>
                        <a:spcBef>
                          <a:spcPts val="600"/>
                        </a:spcBef>
                        <a:spcAft>
                          <a:spcPts val="600"/>
                        </a:spcAft>
                      </a:pPr>
                      <a:r>
                        <a:rPr lang="da-DK" sz="900" b="1">
                          <a:solidFill>
                            <a:schemeClr val="bg1"/>
                          </a:solidFill>
                          <a:effectLst/>
                          <a:latin typeface="+mn-lt"/>
                          <a:ea typeface="Times New Roman" panose="02020603050405020304" pitchFamily="18" charset="0"/>
                          <a:cs typeface="Arial"/>
                        </a:rPr>
                        <a:t>CAPEX (DKK)</a:t>
                      </a:r>
                      <a:endParaRPr lang="en-GB" sz="900" b="1">
                        <a:solidFill>
                          <a:schemeClr val="bg1"/>
                        </a:solidFill>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algn="ctr">
                        <a:lnSpc>
                          <a:spcPts val="1400"/>
                        </a:lnSpc>
                        <a:spcBef>
                          <a:spcPts val="600"/>
                        </a:spcBef>
                        <a:spcAft>
                          <a:spcPts val="600"/>
                        </a:spcAft>
                      </a:pPr>
                      <a:r>
                        <a:rPr lang="da-DK" sz="900" b="1">
                          <a:solidFill>
                            <a:schemeClr val="bg1"/>
                          </a:solidFill>
                          <a:effectLst/>
                          <a:latin typeface="+mn-lt"/>
                          <a:ea typeface="Times New Roman" panose="02020603050405020304" pitchFamily="18" charset="0"/>
                          <a:cs typeface="Arial" panose="020B0604020202020204" pitchFamily="34" charset="0"/>
                        </a:rPr>
                        <a:t>OPEX (DKK)</a:t>
                      </a:r>
                      <a:endParaRPr lang="en-GB" sz="900" b="1">
                        <a:solidFill>
                          <a:schemeClr val="bg1"/>
                        </a:solidFill>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extLst>
                  <a:ext uri="{0D108BD9-81ED-4DB2-BD59-A6C34878D82A}">
                    <a16:rowId xmlns:a16="http://schemas.microsoft.com/office/drawing/2014/main" val="3238943703"/>
                  </a:ext>
                </a:extLst>
              </a:tr>
              <a:tr h="110742">
                <a:tc>
                  <a:txBody>
                    <a:bodyPr/>
                    <a:lstStyle/>
                    <a:p>
                      <a:pPr>
                        <a:lnSpc>
                          <a:spcPts val="1400"/>
                        </a:lnSpc>
                        <a:spcBef>
                          <a:spcPts val="600"/>
                        </a:spcBef>
                        <a:spcAft>
                          <a:spcPts val="600"/>
                        </a:spcAft>
                      </a:pPr>
                      <a:r>
                        <a:rPr lang="da-DK" sz="900">
                          <a:solidFill>
                            <a:srgbClr val="000000"/>
                          </a:solidFill>
                          <a:effectLst/>
                          <a:latin typeface="+mn-lt"/>
                          <a:ea typeface="Times New Roman" panose="02020603050405020304" pitchFamily="18" charset="0"/>
                          <a:cs typeface="Arial" panose="020B0604020202020204" pitchFamily="34" charset="0"/>
                        </a:rPr>
                        <a:t>Brintrør til lands</a:t>
                      </a:r>
                      <a:endParaRPr lang="en-GB" sz="90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endParaRPr lang="en-GB" sz="90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endParaRPr lang="en-GB" sz="90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07045551"/>
                  </a:ext>
                </a:extLst>
              </a:tr>
              <a:tr h="429887">
                <a:tc>
                  <a:txBody>
                    <a:bodyPr/>
                    <a:lstStyle/>
                    <a:p>
                      <a:pPr marL="0" algn="l" defTabSz="914400" rtl="0" eaLnBrk="1" latinLnBrk="0" hangingPunct="1">
                        <a:lnSpc>
                          <a:spcPct val="100000"/>
                        </a:lnSpc>
                        <a:spcBef>
                          <a:spcPts val="600"/>
                        </a:spcBef>
                        <a:spcAft>
                          <a:spcPts val="0"/>
                        </a:spcAft>
                      </a:pPr>
                      <a:r>
                        <a:rPr lang="da-DK" sz="900" kern="1200">
                          <a:solidFill>
                            <a:schemeClr val="tx1"/>
                          </a:solidFill>
                          <a:effectLst/>
                          <a:latin typeface="+mn-lt"/>
                          <a:ea typeface="Times New Roman" panose="02020603050405020304" pitchFamily="18" charset="0"/>
                          <a:cs typeface="Arial" panose="020B0604020202020204" pitchFamily="34" charset="0"/>
                        </a:rPr>
                        <a:t>Transmissionsledning (18GW)         48” Backbone Vestkyst(186 km)</a:t>
                      </a:r>
                      <a:br>
                        <a:rPr lang="da-DK" sz="900" kern="1200">
                          <a:solidFill>
                            <a:schemeClr val="tx1"/>
                          </a:solidFill>
                          <a:effectLst/>
                          <a:latin typeface="+mn-lt"/>
                          <a:ea typeface="Times New Roman" panose="02020603050405020304" pitchFamily="18" charset="0"/>
                          <a:cs typeface="Arial" panose="020B0604020202020204" pitchFamily="34" charset="0"/>
                        </a:rPr>
                      </a:br>
                      <a:r>
                        <a:rPr lang="da-DK" sz="900" b="1" kern="1200">
                          <a:solidFill>
                            <a:schemeClr val="tx1"/>
                          </a:solidFill>
                          <a:effectLst/>
                          <a:latin typeface="+mn-lt"/>
                          <a:ea typeface="Times New Roman" panose="02020603050405020304" pitchFamily="18" charset="0"/>
                          <a:cs typeface="Arial" panose="020B0604020202020204" pitchFamily="34" charset="0"/>
                        </a:rPr>
                        <a:t>Nedre T </a:t>
                      </a:r>
                      <a:endParaRPr lang="en-GB" sz="900" b="1" kern="120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dirty="0">
                          <a:effectLst/>
                          <a:latin typeface="+mn-lt"/>
                          <a:ea typeface="Times New Roman" panose="02020603050405020304" pitchFamily="18" charset="0"/>
                          <a:cs typeface="Arial" panose="020B0604020202020204" pitchFamily="34" charset="0"/>
                        </a:rPr>
                        <a:t>4.3 milliarder</a:t>
                      </a:r>
                      <a:endParaRPr lang="en-GB" sz="9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dirty="0">
                          <a:effectLst/>
                          <a:latin typeface="+mn-lt"/>
                          <a:ea typeface="Times New Roman" panose="02020603050405020304" pitchFamily="18" charset="0"/>
                          <a:cs typeface="Arial" panose="020B0604020202020204" pitchFamily="34" charset="0"/>
                        </a:rPr>
                        <a:t>95 millioner</a:t>
                      </a:r>
                      <a:endParaRPr lang="en-GB" sz="900" dirty="0">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6495437"/>
                  </a:ext>
                </a:extLst>
              </a:tr>
              <a:tr h="372380">
                <a:tc>
                  <a:txBody>
                    <a:bodyPr/>
                    <a:lstStyle/>
                    <a:p>
                      <a:pPr>
                        <a:lnSpc>
                          <a:spcPct val="100000"/>
                        </a:lnSpc>
                        <a:spcBef>
                          <a:spcPts val="600"/>
                        </a:spcBef>
                        <a:spcAft>
                          <a:spcPts val="0"/>
                        </a:spcAft>
                      </a:pPr>
                      <a:r>
                        <a:rPr lang="da-DK" sz="900">
                          <a:effectLst/>
                          <a:latin typeface="+mn-lt"/>
                          <a:ea typeface="Times New Roman" panose="02020603050405020304" pitchFamily="18" charset="0"/>
                          <a:cs typeface="Arial" panose="020B0604020202020204" pitchFamily="34" charset="0"/>
                        </a:rPr>
                        <a:t>Transmissionsledning (18GW)</a:t>
                      </a:r>
                      <a:br>
                        <a:rPr lang="da-DK" sz="900">
                          <a:effectLst/>
                          <a:latin typeface="+mn-lt"/>
                          <a:ea typeface="Times New Roman" panose="02020603050405020304" pitchFamily="18" charset="0"/>
                          <a:cs typeface="Arial" panose="020B0604020202020204" pitchFamily="34" charset="0"/>
                        </a:rPr>
                      </a:br>
                      <a:r>
                        <a:rPr lang="da-DK" sz="900">
                          <a:effectLst/>
                          <a:latin typeface="+mn-lt"/>
                          <a:ea typeface="Times New Roman" panose="02020603050405020304" pitchFamily="18" charset="0"/>
                          <a:cs typeface="Arial" panose="020B0604020202020204" pitchFamily="34" charset="0"/>
                        </a:rPr>
                        <a:t>48" Backbone Vestkyst (180 km)</a:t>
                      </a:r>
                      <a:br>
                        <a:rPr lang="en-GB" sz="900" b="0">
                          <a:effectLst/>
                          <a:latin typeface="+mn-lt"/>
                          <a:ea typeface="Times New Roman" panose="02020603050405020304" pitchFamily="18" charset="0"/>
                          <a:cs typeface="Arial" panose="020B0604020202020204" pitchFamily="34" charset="0"/>
                        </a:rPr>
                      </a:br>
                      <a:r>
                        <a:rPr lang="da-DK" sz="900" b="1">
                          <a:effectLst/>
                          <a:latin typeface="+mn-lt"/>
                          <a:ea typeface="Times New Roman" panose="02020603050405020304" pitchFamily="18" charset="0"/>
                          <a:cs typeface="Arial" panose="020B0604020202020204" pitchFamily="34" charset="0"/>
                        </a:rPr>
                        <a:t>Ll. Torup til Nedre T</a:t>
                      </a:r>
                      <a:endParaRPr lang="en-GB" sz="90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4.1 milliarder</a:t>
                      </a:r>
                      <a:endParaRPr lang="en-GB" sz="90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dirty="0">
                          <a:effectLst/>
                          <a:latin typeface="+mn-lt"/>
                          <a:ea typeface="Times New Roman" panose="02020603050405020304" pitchFamily="18" charset="0"/>
                          <a:cs typeface="Arial" panose="020B0604020202020204" pitchFamily="34" charset="0"/>
                        </a:rPr>
                        <a:t>92 millioner</a:t>
                      </a:r>
                      <a:endParaRPr lang="en-GB" sz="900" dirty="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47714656"/>
                  </a:ext>
                </a:extLst>
              </a:tr>
              <a:tr h="359500">
                <a:tc>
                  <a:txBody>
                    <a:bodyPr/>
                    <a:lstStyle/>
                    <a:p>
                      <a:pPr>
                        <a:lnSpc>
                          <a:spcPct val="100000"/>
                        </a:lnSpc>
                        <a:spcBef>
                          <a:spcPts val="600"/>
                        </a:spcBef>
                        <a:spcAft>
                          <a:spcPts val="0"/>
                        </a:spcAft>
                      </a:pPr>
                      <a:r>
                        <a:rPr lang="da-DK" sz="900" dirty="0">
                          <a:effectLst/>
                          <a:latin typeface="+mn-lt"/>
                          <a:ea typeface="Times New Roman" panose="02020603050405020304" pitchFamily="18" charset="0"/>
                          <a:cs typeface="Arial" panose="020B0604020202020204" pitchFamily="34" charset="0"/>
                        </a:rPr>
                        <a:t>Gaslager Lille Torup</a:t>
                      </a:r>
                      <a:br>
                        <a:rPr lang="da-DK" sz="900" dirty="0">
                          <a:effectLst/>
                          <a:latin typeface="+mn-lt"/>
                          <a:ea typeface="Times New Roman" panose="02020603050405020304" pitchFamily="18" charset="0"/>
                          <a:cs typeface="Arial" panose="020B0604020202020204" pitchFamily="34" charset="0"/>
                        </a:rPr>
                      </a:br>
                      <a:r>
                        <a:rPr lang="da-DK" sz="900" dirty="0">
                          <a:effectLst/>
                          <a:latin typeface="+mn-lt"/>
                          <a:ea typeface="Times New Roman" panose="02020603050405020304" pitchFamily="18" charset="0"/>
                          <a:cs typeface="Arial" panose="020B0604020202020204" pitchFamily="34" charset="0"/>
                        </a:rPr>
                        <a:t>Forberedelse af top side</a:t>
                      </a:r>
                      <a:endParaRPr lang="en-GB" sz="900" dirty="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5 milliarder</a:t>
                      </a:r>
                      <a:endParaRPr lang="en-GB" sz="90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 200 millioner</a:t>
                      </a:r>
                      <a:endParaRPr lang="en-GB" sz="90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6697322"/>
                  </a:ext>
                </a:extLst>
              </a:tr>
              <a:tr h="110742">
                <a:tc>
                  <a:txBody>
                    <a:bodyPr/>
                    <a:lstStyle/>
                    <a:p>
                      <a:pPr>
                        <a:lnSpc>
                          <a:spcPts val="1400"/>
                        </a:lnSpc>
                        <a:spcBef>
                          <a:spcPts val="600"/>
                        </a:spcBef>
                        <a:spcAft>
                          <a:spcPts val="600"/>
                        </a:spcAft>
                      </a:pPr>
                      <a:r>
                        <a:rPr lang="da-DK" sz="900" dirty="0">
                          <a:solidFill>
                            <a:srgbClr val="000000"/>
                          </a:solidFill>
                          <a:effectLst/>
                          <a:latin typeface="+mn-lt"/>
                          <a:ea typeface="Times New Roman" panose="02020603050405020304" pitchFamily="18" charset="0"/>
                          <a:cs typeface="Arial" panose="020B0604020202020204" pitchFamily="34" charset="0"/>
                        </a:rPr>
                        <a:t>Brintfordelingsrør til lands</a:t>
                      </a:r>
                      <a:endParaRPr lang="en-GB" sz="900" dirty="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endParaRPr lang="en-GB" sz="90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 </a:t>
                      </a:r>
                      <a:endParaRPr lang="en-GB" sz="90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13901935"/>
                  </a:ext>
                </a:extLst>
              </a:tr>
              <a:tr h="265996">
                <a:tc>
                  <a:txBody>
                    <a:bodyPr/>
                    <a:lstStyle/>
                    <a:p>
                      <a:pPr>
                        <a:lnSpc>
                          <a:spcPts val="1400"/>
                        </a:lnSpc>
                        <a:spcBef>
                          <a:spcPts val="600"/>
                        </a:spcBef>
                        <a:spcAft>
                          <a:spcPts val="600"/>
                        </a:spcAft>
                      </a:pPr>
                      <a:r>
                        <a:rPr lang="da-DK" sz="900" dirty="0">
                          <a:effectLst/>
                          <a:latin typeface="+mn-lt"/>
                          <a:ea typeface="Times New Roman" panose="02020603050405020304" pitchFamily="18" charset="0"/>
                          <a:cs typeface="Arial" panose="020B0604020202020204" pitchFamily="34" charset="0"/>
                        </a:rPr>
                        <a:t>Fordelingsledninger Gruppe 4”-8” (135 Km)</a:t>
                      </a:r>
                      <a:endParaRPr lang="en-GB" sz="900" dirty="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a:rPr>
                        <a:t>1,4 milliarder</a:t>
                      </a:r>
                      <a:endParaRPr lang="en-GB" sz="90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a:rPr>
                        <a:t>42 millioner</a:t>
                      </a:r>
                      <a:endParaRPr lang="en-GB" sz="90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1850735"/>
                  </a:ext>
                </a:extLst>
              </a:tr>
              <a:tr h="228221">
                <a:tc>
                  <a:txBody>
                    <a:bodyPr/>
                    <a:lstStyle/>
                    <a:p>
                      <a:pPr>
                        <a:lnSpc>
                          <a:spcPts val="1400"/>
                        </a:lnSpc>
                        <a:spcBef>
                          <a:spcPts val="600"/>
                        </a:spcBef>
                        <a:spcAft>
                          <a:spcPts val="600"/>
                        </a:spcAft>
                      </a:pPr>
                      <a:r>
                        <a:rPr lang="da-DK" sz="900" dirty="0">
                          <a:effectLst/>
                          <a:latin typeface="+mn-lt"/>
                          <a:ea typeface="Times New Roman" panose="02020603050405020304" pitchFamily="18" charset="0"/>
                          <a:cs typeface="Arial"/>
                        </a:rPr>
                        <a:t>Fordelingsledninger Gruppe 10”-18” (135 km)</a:t>
                      </a:r>
                      <a:endParaRPr lang="en-GB" sz="900" dirty="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a:rPr>
                        <a:t>2,5 milliarder</a:t>
                      </a:r>
                      <a:endParaRPr lang="en-GB" sz="90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a:rPr>
                        <a:t>75 millioner</a:t>
                      </a:r>
                      <a:endParaRPr lang="en-GB" sz="90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5445047"/>
                  </a:ext>
                </a:extLst>
              </a:tr>
              <a:tr h="242007">
                <a:tc>
                  <a:txBody>
                    <a:bodyPr/>
                    <a:lstStyle/>
                    <a:p>
                      <a:pPr>
                        <a:lnSpc>
                          <a:spcPts val="1400"/>
                        </a:lnSpc>
                        <a:spcBef>
                          <a:spcPts val="600"/>
                        </a:spcBef>
                        <a:spcAft>
                          <a:spcPts val="600"/>
                        </a:spcAft>
                      </a:pPr>
                      <a:r>
                        <a:rPr lang="da-DK" sz="900" dirty="0">
                          <a:effectLst/>
                          <a:latin typeface="+mn-lt"/>
                          <a:ea typeface="Times New Roman" panose="02020603050405020304" pitchFamily="18" charset="0"/>
                          <a:cs typeface="Arial" panose="020B0604020202020204" pitchFamily="34" charset="0"/>
                        </a:rPr>
                        <a:t>Fordelingsledninger Gruppe 20”-30” (135 km)</a:t>
                      </a:r>
                      <a:endParaRPr lang="en-GB" sz="900" dirty="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a:rPr>
                        <a:t>2,8 milliarder</a:t>
                      </a:r>
                      <a:endParaRPr lang="en-GB" sz="90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a:rPr>
                        <a:t>84 millioner</a:t>
                      </a:r>
                      <a:endParaRPr lang="en-GB" sz="90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3982711"/>
                  </a:ext>
                </a:extLst>
              </a:tr>
              <a:tr h="343601">
                <a:tc>
                  <a:txBody>
                    <a:bodyPr/>
                    <a:lstStyle/>
                    <a:p>
                      <a:pPr>
                        <a:lnSpc>
                          <a:spcPct val="100000"/>
                        </a:lnSpc>
                        <a:spcBef>
                          <a:spcPts val="600"/>
                        </a:spcBef>
                        <a:spcAft>
                          <a:spcPts val="0"/>
                        </a:spcAft>
                      </a:pPr>
                      <a:r>
                        <a:rPr lang="da-DK" sz="900">
                          <a:effectLst/>
                          <a:latin typeface="+mn-lt"/>
                          <a:ea typeface="Times New Roman" panose="02020603050405020304" pitchFamily="18" charset="0"/>
                          <a:cs typeface="Arial" panose="020B0604020202020204" pitchFamily="34" charset="0"/>
                        </a:rPr>
                        <a:t>Injicering kompression </a:t>
                      </a:r>
                      <a:br>
                        <a:rPr lang="da-DK" sz="900">
                          <a:effectLst/>
                          <a:latin typeface="+mn-lt"/>
                          <a:ea typeface="Times New Roman" panose="02020603050405020304" pitchFamily="18" charset="0"/>
                          <a:cs typeface="Arial" panose="020B0604020202020204" pitchFamily="34" charset="0"/>
                        </a:rPr>
                      </a:br>
                      <a:r>
                        <a:rPr lang="da-DK" sz="900">
                          <a:effectLst/>
                          <a:latin typeface="+mn-lt"/>
                          <a:ea typeface="Times New Roman" panose="02020603050405020304" pitchFamily="18" charset="0"/>
                          <a:cs typeface="Arial" panose="020B0604020202020204" pitchFamily="34" charset="0"/>
                        </a:rPr>
                        <a:t>Samlet til fordelingsnet (10 GW)</a:t>
                      </a:r>
                      <a:endParaRPr lang="en-GB" sz="90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a:rPr>
                        <a:t>5,5 milliarder</a:t>
                      </a:r>
                      <a:endParaRPr lang="en-GB" sz="90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165 millioner</a:t>
                      </a:r>
                      <a:endParaRPr lang="en-GB" sz="90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1357338"/>
                  </a:ext>
                </a:extLst>
              </a:tr>
              <a:tr h="199302">
                <a:tc>
                  <a:txBody>
                    <a:bodyPr/>
                    <a:lstStyle/>
                    <a:p>
                      <a:pPr marL="0" algn="l" defTabSz="914400" rtl="0" eaLnBrk="1" latinLnBrk="0" hangingPunct="1">
                        <a:lnSpc>
                          <a:spcPts val="1400"/>
                        </a:lnSpc>
                        <a:spcBef>
                          <a:spcPts val="0"/>
                        </a:spcBef>
                        <a:spcAft>
                          <a:spcPts val="0"/>
                        </a:spcAft>
                      </a:pPr>
                      <a:r>
                        <a:rPr lang="da-DK" sz="900" kern="1200">
                          <a:solidFill>
                            <a:srgbClr val="000000"/>
                          </a:solidFill>
                          <a:effectLst/>
                          <a:latin typeface="+mn-lt"/>
                          <a:ea typeface="Times New Roman" panose="02020603050405020304" pitchFamily="18" charset="0"/>
                          <a:cs typeface="Arial" panose="020B0604020202020204" pitchFamily="34" charset="0"/>
                        </a:rPr>
                        <a:t>Elforsyning</a:t>
                      </a:r>
                      <a:endParaRPr lang="en-GB" sz="900" kern="1200">
                        <a:solidFill>
                          <a:srgbClr val="000000"/>
                        </a:solidFill>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ts val="1400"/>
                        </a:lnSpc>
                        <a:spcBef>
                          <a:spcPts val="600"/>
                        </a:spcBef>
                        <a:spcAft>
                          <a:spcPts val="600"/>
                        </a:spcAft>
                      </a:pPr>
                      <a:r>
                        <a:rPr lang="da-DK" sz="900" kern="1200">
                          <a:solidFill>
                            <a:srgbClr val="000000"/>
                          </a:solidFill>
                          <a:effectLst/>
                          <a:latin typeface="+mn-lt"/>
                          <a:ea typeface="Times New Roman" panose="02020603050405020304" pitchFamily="18" charset="0"/>
                          <a:cs typeface="Arial" panose="020B0604020202020204" pitchFamily="34" charset="0"/>
                        </a:rPr>
                        <a:t> </a:t>
                      </a:r>
                      <a:endParaRPr lang="en-GB" sz="900" kern="1200">
                        <a:solidFill>
                          <a:srgbClr val="000000"/>
                        </a:solidFill>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ts val="1400"/>
                        </a:lnSpc>
                        <a:spcBef>
                          <a:spcPts val="600"/>
                        </a:spcBef>
                        <a:spcAft>
                          <a:spcPts val="600"/>
                        </a:spcAft>
                      </a:pPr>
                      <a:r>
                        <a:rPr lang="da-DK" sz="900" kern="1200">
                          <a:solidFill>
                            <a:srgbClr val="000000"/>
                          </a:solidFill>
                          <a:effectLst/>
                          <a:latin typeface="+mn-lt"/>
                          <a:ea typeface="Times New Roman" panose="02020603050405020304" pitchFamily="18" charset="0"/>
                          <a:cs typeface="Arial" panose="020B0604020202020204" pitchFamily="34" charset="0"/>
                        </a:rPr>
                        <a:t> </a:t>
                      </a:r>
                      <a:endParaRPr lang="en-GB" sz="900" kern="1200">
                        <a:solidFill>
                          <a:srgbClr val="000000"/>
                        </a:solidFill>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89766602"/>
                  </a:ext>
                </a:extLst>
              </a:tr>
              <a:tr h="343601">
                <a:tc>
                  <a:txBody>
                    <a:bodyPr/>
                    <a:lstStyle/>
                    <a:p>
                      <a:pPr marL="0" algn="l" defTabSz="914400" rtl="0" eaLnBrk="1" latinLnBrk="0" hangingPunct="1">
                        <a:lnSpc>
                          <a:spcPct val="100000"/>
                        </a:lnSpc>
                        <a:spcBef>
                          <a:spcPts val="0"/>
                        </a:spcBef>
                        <a:spcAft>
                          <a:spcPts val="0"/>
                        </a:spcAft>
                      </a:pPr>
                      <a:r>
                        <a:rPr lang="da-DK" sz="900">
                          <a:solidFill>
                            <a:schemeClr val="tx1"/>
                          </a:solidFill>
                        </a:rPr>
                        <a:t>Elforsyning til PtX onshore</a:t>
                      </a:r>
                      <a:br>
                        <a:rPr lang="da-DK" sz="900">
                          <a:solidFill>
                            <a:schemeClr val="tx1"/>
                          </a:solidFill>
                        </a:rPr>
                      </a:br>
                      <a:r>
                        <a:rPr lang="da-DK" sz="900">
                          <a:solidFill>
                            <a:schemeClr val="tx1"/>
                          </a:solidFill>
                        </a:rPr>
                        <a:t>forstærkning af 400 KV netværk ikke medtaget</a:t>
                      </a:r>
                      <a:endParaRPr lang="en-GB" sz="900" kern="1200">
                        <a:solidFill>
                          <a:srgbClr val="000000"/>
                        </a:solidFill>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latinLnBrk="0" hangingPunct="1">
                        <a:lnSpc>
                          <a:spcPts val="1400"/>
                        </a:lnSpc>
                        <a:spcBef>
                          <a:spcPts val="600"/>
                        </a:spcBef>
                        <a:spcAft>
                          <a:spcPts val="600"/>
                        </a:spcAft>
                      </a:pPr>
                      <a:r>
                        <a:rPr lang="da-DK" sz="900" kern="1200">
                          <a:solidFill>
                            <a:srgbClr val="000000"/>
                          </a:solidFill>
                          <a:effectLst/>
                          <a:latin typeface="+mn-lt"/>
                          <a:ea typeface="Times New Roman" panose="02020603050405020304" pitchFamily="18" charset="0"/>
                          <a:cs typeface="Arial" panose="020B0604020202020204" pitchFamily="34" charset="0"/>
                        </a:rPr>
                        <a:t>4 milliarder</a:t>
                      </a:r>
                      <a:endParaRPr lang="en-GB" sz="900" kern="1200">
                        <a:solidFill>
                          <a:srgbClr val="000000"/>
                        </a:solidFill>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latinLnBrk="0" hangingPunct="1">
                        <a:lnSpc>
                          <a:spcPts val="1400"/>
                        </a:lnSpc>
                        <a:spcBef>
                          <a:spcPts val="600"/>
                        </a:spcBef>
                        <a:spcAft>
                          <a:spcPts val="600"/>
                        </a:spcAft>
                      </a:pPr>
                      <a:r>
                        <a:rPr lang="da-DK" sz="900" kern="1200" dirty="0">
                          <a:solidFill>
                            <a:srgbClr val="000000"/>
                          </a:solidFill>
                          <a:effectLst/>
                          <a:latin typeface="+mn-lt"/>
                          <a:ea typeface="Times New Roman" panose="02020603050405020304" pitchFamily="18" charset="0"/>
                          <a:cs typeface="Arial" panose="020B0604020202020204" pitchFamily="34" charset="0"/>
                        </a:rPr>
                        <a:t>40 millioner</a:t>
                      </a:r>
                      <a:endParaRPr lang="en-GB" sz="900" kern="1200" dirty="0">
                        <a:solidFill>
                          <a:srgbClr val="000000"/>
                        </a:solidFill>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87644498"/>
                  </a:ext>
                </a:extLst>
              </a:tr>
            </a:tbl>
          </a:graphicData>
        </a:graphic>
      </p:graphicFrame>
      <p:sp>
        <p:nvSpPr>
          <p:cNvPr id="8" name="Text Placeholder 5">
            <a:extLst>
              <a:ext uri="{FF2B5EF4-FFF2-40B4-BE49-F238E27FC236}">
                <a16:creationId xmlns:a16="http://schemas.microsoft.com/office/drawing/2014/main" id="{976DE648-210A-F2B5-EA69-44567016599D}"/>
              </a:ext>
            </a:extLst>
          </p:cNvPr>
          <p:cNvSpPr txBox="1">
            <a:spLocks/>
          </p:cNvSpPr>
          <p:nvPr/>
        </p:nvSpPr>
        <p:spPr>
          <a:xfrm>
            <a:off x="334932" y="239948"/>
            <a:ext cx="5440658" cy="209645"/>
          </a:xfrm>
          <a:prstGeom prst="rect">
            <a:avLst/>
          </a:prstGeom>
        </p:spPr>
        <p:txBody>
          <a:bodyPr/>
          <a:lstStyle>
            <a:lvl1pPr marL="273050" indent="-273050" algn="l" defTabSz="914400" rtl="0" eaLnBrk="1" latinLnBrk="0" hangingPunct="1">
              <a:spcBef>
                <a:spcPts val="0"/>
              </a:spcBef>
              <a:spcAft>
                <a:spcPts val="600"/>
              </a:spcAft>
              <a:buClr>
                <a:schemeClr val="tx1"/>
              </a:buClr>
              <a:buFont typeface="Arial" panose="020B0604020202020204" pitchFamily="34" charset="0"/>
              <a:buChar char="•"/>
              <a:defRPr sz="16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1pPr>
            <a:lvl2pPr marL="622300" indent="-261938" algn="l" defTabSz="914400" rtl="0" eaLnBrk="1" latinLnBrk="0" hangingPunct="1">
              <a:spcBef>
                <a:spcPts val="0"/>
              </a:spcBef>
              <a:spcAft>
                <a:spcPts val="600"/>
              </a:spcAft>
              <a:buClr>
                <a:schemeClr val="tx1"/>
              </a:buClr>
              <a:buFont typeface="Arial" panose="020B0604020202020204" pitchFamily="34" charset="0"/>
              <a:buChar char="•"/>
              <a:defRPr sz="14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2pPr>
            <a:lvl3pPr marL="982663" indent="-263525" algn="l" defTabSz="914400" rtl="0" eaLnBrk="1" latinLnBrk="0" hangingPunct="1">
              <a:spcBef>
                <a:spcPts val="0"/>
              </a:spcBef>
              <a:spcAft>
                <a:spcPts val="600"/>
              </a:spcAft>
              <a:buClr>
                <a:schemeClr val="tx1"/>
              </a:buClr>
              <a:buFont typeface="Arial" panose="020B0604020202020204" pitchFamily="34" charset="0"/>
              <a:buChar char="•"/>
              <a:defRPr sz="12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3pPr>
            <a:lvl4pPr marL="1254125"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4pPr>
            <a:lvl5pPr marL="1614488"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a:t>2024-2028</a:t>
            </a:r>
          </a:p>
          <a:p>
            <a:endParaRPr lang="en-GB"/>
          </a:p>
        </p:txBody>
      </p:sp>
      <p:sp>
        <p:nvSpPr>
          <p:cNvPr id="3" name="TextBox 2">
            <a:extLst>
              <a:ext uri="{FF2B5EF4-FFF2-40B4-BE49-F238E27FC236}">
                <a16:creationId xmlns:a16="http://schemas.microsoft.com/office/drawing/2014/main" id="{DCE22A5E-71DC-8AE0-6F60-50DE6DD17579}"/>
              </a:ext>
            </a:extLst>
          </p:cNvPr>
          <p:cNvSpPr txBox="1"/>
          <p:nvPr/>
        </p:nvSpPr>
        <p:spPr>
          <a:xfrm>
            <a:off x="323958" y="4194378"/>
            <a:ext cx="4659478" cy="215444"/>
          </a:xfrm>
          <a:prstGeom prst="rect">
            <a:avLst/>
          </a:prstGeom>
          <a:noFill/>
        </p:spPr>
        <p:txBody>
          <a:bodyPr wrap="square" rtlCol="0">
            <a:spAutoFit/>
          </a:bodyPr>
          <a:lstStyle/>
          <a:p>
            <a:r>
              <a:rPr lang="da-DK" sz="800" dirty="0">
                <a:latin typeface="+mj-lt"/>
                <a:cs typeface="Arial" pitchFamily="34" charset="0"/>
              </a:rPr>
              <a:t>Enhedspriser for brintrør baserer sig på Brinkmanns enhedspriser formidlet af CIP Fonden</a:t>
            </a:r>
            <a:endParaRPr lang="en-GB" sz="800" dirty="0">
              <a:latin typeface="+mj-lt"/>
              <a:cs typeface="Arial" pitchFamily="34" charset="0"/>
            </a:endParaRPr>
          </a:p>
        </p:txBody>
      </p:sp>
    </p:spTree>
    <p:extLst>
      <p:ext uri="{BB962C8B-B14F-4D97-AF65-F5344CB8AC3E}">
        <p14:creationId xmlns:p14="http://schemas.microsoft.com/office/powerpoint/2010/main" val="131513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01C9AF-5C5E-5D59-7DBB-F2AFE5F9D342}"/>
              </a:ext>
            </a:extLst>
          </p:cNvPr>
          <p:cNvSpPr>
            <a:spLocks noGrp="1"/>
          </p:cNvSpPr>
          <p:nvPr>
            <p:ph type="sldNum" sz="quarter" idx="12"/>
          </p:nvPr>
        </p:nvSpPr>
        <p:spPr/>
        <p:txBody>
          <a:bodyPr/>
          <a:lstStyle/>
          <a:p>
            <a:fld id="{AF54B9EF-527F-4F31-BDA9-861CCA0FE377}" type="slidenum">
              <a:rPr lang="en-GB" noProof="0" smtClean="0"/>
              <a:pPr/>
              <a:t>15</a:t>
            </a:fld>
            <a:endParaRPr lang="en-GB" noProof="0"/>
          </a:p>
        </p:txBody>
      </p:sp>
      <p:pic>
        <p:nvPicPr>
          <p:cNvPr id="8" name="Picture Placeholder 7" descr="A picture containing outdoor, sky, water, sunset&#10;&#10;Description automatically generated">
            <a:extLst>
              <a:ext uri="{FF2B5EF4-FFF2-40B4-BE49-F238E27FC236}">
                <a16:creationId xmlns:a16="http://schemas.microsoft.com/office/drawing/2014/main" id="{0FA7A82A-7E3C-1CA5-C199-E7DF00A4A4DE}"/>
              </a:ext>
            </a:extLst>
          </p:cNvPr>
          <p:cNvPicPr>
            <a:picLocks noGrp="1" noChangeAspect="1"/>
          </p:cNvPicPr>
          <p:nvPr>
            <p:ph type="pic" sz="quarter" idx="21"/>
          </p:nvPr>
        </p:nvPicPr>
        <p:blipFill>
          <a:blip r:embed="rId2" cstate="print">
            <a:extLst>
              <a:ext uri="{28A0092B-C50C-407E-A947-70E740481C1C}">
                <a14:useLocalDpi xmlns:a14="http://schemas.microsoft.com/office/drawing/2010/main" val="0"/>
              </a:ext>
            </a:extLst>
          </a:blip>
          <a:srcRect t="13268" b="13268"/>
          <a:stretch>
            <a:fillRect/>
          </a:stretch>
        </p:blipFill>
        <p:spPr>
          <a:xfrm>
            <a:off x="-14250" y="-67573"/>
            <a:ext cx="9144000" cy="4479923"/>
          </a:xfrm>
        </p:spPr>
      </p:pic>
      <p:sp>
        <p:nvSpPr>
          <p:cNvPr id="4" name="Picture Placeholder 3">
            <a:extLst>
              <a:ext uri="{FF2B5EF4-FFF2-40B4-BE49-F238E27FC236}">
                <a16:creationId xmlns:a16="http://schemas.microsoft.com/office/drawing/2014/main" id="{7B9054D1-B753-914A-7329-DE23C67AE25A}"/>
              </a:ext>
            </a:extLst>
          </p:cNvPr>
          <p:cNvSpPr>
            <a:spLocks noGrp="1"/>
          </p:cNvSpPr>
          <p:nvPr>
            <p:ph type="pic" sz="quarter" idx="27"/>
          </p:nvPr>
        </p:nvSpPr>
        <p:spPr>
          <a:xfrm>
            <a:off x="400726" y="205541"/>
            <a:ext cx="1514475" cy="73179"/>
          </a:xfrm>
        </p:spPr>
      </p:sp>
      <p:sp>
        <p:nvSpPr>
          <p:cNvPr id="5" name="Text Placeholder 4">
            <a:extLst>
              <a:ext uri="{FF2B5EF4-FFF2-40B4-BE49-F238E27FC236}">
                <a16:creationId xmlns:a16="http://schemas.microsoft.com/office/drawing/2014/main" id="{A68FD652-6822-BF1D-DC59-C7D54DE3D1E8}"/>
              </a:ext>
            </a:extLst>
          </p:cNvPr>
          <p:cNvSpPr>
            <a:spLocks noGrp="1"/>
          </p:cNvSpPr>
          <p:nvPr>
            <p:ph type="body" sz="quarter" idx="26"/>
          </p:nvPr>
        </p:nvSpPr>
        <p:spPr>
          <a:xfrm>
            <a:off x="385488" y="413967"/>
            <a:ext cx="4138614" cy="371038"/>
          </a:xfrm>
        </p:spPr>
        <p:txBody>
          <a:bodyPr/>
          <a:lstStyle/>
          <a:p>
            <a:r>
              <a:rPr lang="da-DK"/>
              <a:t>2029-2035</a:t>
            </a:r>
            <a:endParaRPr lang="en-GB"/>
          </a:p>
        </p:txBody>
      </p:sp>
      <p:sp>
        <p:nvSpPr>
          <p:cNvPr id="6" name="Picture Placeholder 5">
            <a:extLst>
              <a:ext uri="{FF2B5EF4-FFF2-40B4-BE49-F238E27FC236}">
                <a16:creationId xmlns:a16="http://schemas.microsoft.com/office/drawing/2014/main" id="{29B0967A-1680-0052-9D45-D09193B3B804}"/>
              </a:ext>
            </a:extLst>
          </p:cNvPr>
          <p:cNvSpPr>
            <a:spLocks noGrp="1"/>
          </p:cNvSpPr>
          <p:nvPr>
            <p:ph type="pic" sz="quarter" idx="28"/>
          </p:nvPr>
        </p:nvSpPr>
        <p:spPr>
          <a:xfrm>
            <a:off x="400725" y="849182"/>
            <a:ext cx="1514475" cy="73179"/>
          </a:xfrm>
        </p:spPr>
      </p:sp>
      <p:sp>
        <p:nvSpPr>
          <p:cNvPr id="11" name="TextBox 10">
            <a:extLst>
              <a:ext uri="{FF2B5EF4-FFF2-40B4-BE49-F238E27FC236}">
                <a16:creationId xmlns:a16="http://schemas.microsoft.com/office/drawing/2014/main" id="{5F4EE83F-E391-A1AB-827C-4B0C59D623A1}"/>
              </a:ext>
            </a:extLst>
          </p:cNvPr>
          <p:cNvSpPr txBox="1"/>
          <p:nvPr/>
        </p:nvSpPr>
        <p:spPr>
          <a:xfrm>
            <a:off x="293559" y="1339863"/>
            <a:ext cx="3765140" cy="2031325"/>
          </a:xfrm>
          <a:prstGeom prst="rect">
            <a:avLst/>
          </a:prstGeom>
          <a:noFill/>
        </p:spPr>
        <p:txBody>
          <a:bodyPr wrap="square" rtlCol="0">
            <a:spAutoFit/>
          </a:bodyPr>
          <a:lstStyle/>
          <a:p>
            <a:r>
              <a:rPr lang="da-DK" b="1" dirty="0">
                <a:solidFill>
                  <a:schemeClr val="bg1"/>
                </a:solidFill>
                <a:latin typeface="+mj-lt"/>
                <a:cs typeface="Arial" pitchFamily="34" charset="0"/>
              </a:rPr>
              <a:t>Den anden fase etablerer en række internationale offshore brintforbindelser: </a:t>
            </a:r>
          </a:p>
          <a:p>
            <a:pPr marL="285750" indent="-285750">
              <a:buFontTx/>
              <a:buChar char="-"/>
            </a:pPr>
            <a:r>
              <a:rPr lang="da-DK" b="1" dirty="0">
                <a:solidFill>
                  <a:schemeClr val="bg1"/>
                </a:solidFill>
                <a:latin typeface="+mj-lt"/>
                <a:cs typeface="Arial" pitchFamily="34" charset="0"/>
              </a:rPr>
              <a:t>Den norsk-tyske RWE &amp; </a:t>
            </a:r>
            <a:r>
              <a:rPr lang="da-DK" b="1" dirty="0" err="1">
                <a:solidFill>
                  <a:schemeClr val="bg1"/>
                </a:solidFill>
                <a:latin typeface="+mj-lt"/>
                <a:cs typeface="Arial" pitchFamily="34" charset="0"/>
              </a:rPr>
              <a:t>Equinor</a:t>
            </a:r>
            <a:r>
              <a:rPr lang="da-DK" b="1" dirty="0">
                <a:solidFill>
                  <a:schemeClr val="bg1"/>
                </a:solidFill>
                <a:latin typeface="+mj-lt"/>
                <a:cs typeface="Arial" pitchFamily="34" charset="0"/>
              </a:rPr>
              <a:t>-forbindelse</a:t>
            </a:r>
          </a:p>
          <a:p>
            <a:pPr marL="285750" indent="-285750">
              <a:buFontTx/>
              <a:buChar char="-"/>
            </a:pPr>
            <a:r>
              <a:rPr lang="da-DK" b="1" dirty="0" err="1">
                <a:solidFill>
                  <a:schemeClr val="bg1"/>
                </a:solidFill>
                <a:latin typeface="+mj-lt"/>
                <a:cs typeface="Arial" pitchFamily="34" charset="0"/>
              </a:rPr>
              <a:t>Baltic</a:t>
            </a:r>
            <a:r>
              <a:rPr lang="da-DK" b="1" dirty="0">
                <a:solidFill>
                  <a:schemeClr val="bg1"/>
                </a:solidFill>
                <a:latin typeface="+mj-lt"/>
                <a:cs typeface="Arial" pitchFamily="34" charset="0"/>
              </a:rPr>
              <a:t> Sea Hydrogen </a:t>
            </a:r>
            <a:r>
              <a:rPr lang="da-DK" b="1" dirty="0" err="1">
                <a:solidFill>
                  <a:schemeClr val="bg1"/>
                </a:solidFill>
                <a:latin typeface="+mj-lt"/>
                <a:cs typeface="Arial" pitchFamily="34" charset="0"/>
              </a:rPr>
              <a:t>Collector</a:t>
            </a:r>
            <a:endParaRPr lang="da-DK" b="1" dirty="0">
              <a:solidFill>
                <a:schemeClr val="bg1"/>
              </a:solidFill>
              <a:latin typeface="+mj-lt"/>
              <a:cs typeface="Arial" pitchFamily="34" charset="0"/>
            </a:endParaRPr>
          </a:p>
          <a:p>
            <a:pPr marL="285750" indent="-285750">
              <a:buFontTx/>
              <a:buChar char="-"/>
            </a:pPr>
            <a:r>
              <a:rPr lang="da-DK" b="1" dirty="0">
                <a:solidFill>
                  <a:schemeClr val="bg1"/>
                </a:solidFill>
                <a:latin typeface="+mj-lt"/>
                <a:cs typeface="Arial" pitchFamily="34" charset="0"/>
              </a:rPr>
              <a:t>Det tyske </a:t>
            </a:r>
            <a:r>
              <a:rPr lang="da-DK" b="1" dirty="0" err="1">
                <a:solidFill>
                  <a:schemeClr val="bg1"/>
                </a:solidFill>
                <a:latin typeface="+mj-lt"/>
                <a:cs typeface="Arial" pitchFamily="34" charset="0"/>
              </a:rPr>
              <a:t>AquaDuctus</a:t>
            </a:r>
            <a:r>
              <a:rPr lang="da-DK" b="1" dirty="0">
                <a:solidFill>
                  <a:schemeClr val="bg1"/>
                </a:solidFill>
                <a:latin typeface="+mj-lt"/>
                <a:cs typeface="Arial" pitchFamily="34" charset="0"/>
              </a:rPr>
              <a:t>-projekt </a:t>
            </a:r>
          </a:p>
        </p:txBody>
      </p:sp>
      <p:sp>
        <p:nvSpPr>
          <p:cNvPr id="16" name="TextBox 15">
            <a:extLst>
              <a:ext uri="{FF2B5EF4-FFF2-40B4-BE49-F238E27FC236}">
                <a16:creationId xmlns:a16="http://schemas.microsoft.com/office/drawing/2014/main" id="{B714EA47-1DFD-0509-4CD4-B2EF2836BDA7}"/>
              </a:ext>
            </a:extLst>
          </p:cNvPr>
          <p:cNvSpPr txBox="1"/>
          <p:nvPr/>
        </p:nvSpPr>
        <p:spPr>
          <a:xfrm>
            <a:off x="4880428" y="1552583"/>
            <a:ext cx="1091187" cy="246221"/>
          </a:xfrm>
          <a:prstGeom prst="rect">
            <a:avLst/>
          </a:prstGeom>
          <a:noFill/>
        </p:spPr>
        <p:txBody>
          <a:bodyPr wrap="square" rtlCol="0">
            <a:spAutoFit/>
          </a:bodyPr>
          <a:lstStyle/>
          <a:p>
            <a:r>
              <a:rPr lang="da-DK" sz="1000">
                <a:latin typeface="+mj-lt"/>
                <a:cs typeface="Arial" pitchFamily="34" charset="0"/>
              </a:rPr>
              <a:t>Statslig energiø</a:t>
            </a:r>
            <a:endParaRPr lang="en-GB" sz="1000">
              <a:latin typeface="+mj-lt"/>
              <a:cs typeface="Arial" pitchFamily="34" charset="0"/>
            </a:endParaRPr>
          </a:p>
        </p:txBody>
      </p:sp>
      <p:pic>
        <p:nvPicPr>
          <p:cNvPr id="9" name="Picture 8">
            <a:extLst>
              <a:ext uri="{FF2B5EF4-FFF2-40B4-BE49-F238E27FC236}">
                <a16:creationId xmlns:a16="http://schemas.microsoft.com/office/drawing/2014/main" id="{DD42302A-C4B7-1CD7-7C22-B108FF654A49}"/>
              </a:ext>
            </a:extLst>
          </p:cNvPr>
          <p:cNvPicPr>
            <a:picLocks noChangeAspect="1"/>
          </p:cNvPicPr>
          <p:nvPr/>
        </p:nvPicPr>
        <p:blipFill>
          <a:blip r:embed="rId3"/>
          <a:stretch>
            <a:fillRect/>
          </a:stretch>
        </p:blipFill>
        <p:spPr>
          <a:xfrm>
            <a:off x="4062780" y="593948"/>
            <a:ext cx="4927343" cy="3491561"/>
          </a:xfrm>
          <a:prstGeom prst="rect">
            <a:avLst/>
          </a:prstGeom>
        </p:spPr>
      </p:pic>
      <p:sp>
        <p:nvSpPr>
          <p:cNvPr id="13" name="TextBox 12">
            <a:extLst>
              <a:ext uri="{FF2B5EF4-FFF2-40B4-BE49-F238E27FC236}">
                <a16:creationId xmlns:a16="http://schemas.microsoft.com/office/drawing/2014/main" id="{A358B1D2-17C9-F7F4-2E42-744B0DA686D2}"/>
              </a:ext>
            </a:extLst>
          </p:cNvPr>
          <p:cNvSpPr txBox="1"/>
          <p:nvPr/>
        </p:nvSpPr>
        <p:spPr>
          <a:xfrm>
            <a:off x="5495926" y="3067385"/>
            <a:ext cx="880517" cy="246221"/>
          </a:xfrm>
          <a:prstGeom prst="rect">
            <a:avLst/>
          </a:prstGeom>
          <a:noFill/>
        </p:spPr>
        <p:txBody>
          <a:bodyPr wrap="square" rtlCol="0">
            <a:spAutoFit/>
          </a:bodyPr>
          <a:lstStyle/>
          <a:p>
            <a:r>
              <a:rPr lang="da-DK" sz="1000" dirty="0" err="1">
                <a:latin typeface="+mj-lt"/>
                <a:cs typeface="Arial" pitchFamily="34" charset="0"/>
              </a:rPr>
              <a:t>AquaDuctus</a:t>
            </a:r>
            <a:endParaRPr lang="en-GB" sz="1000" dirty="0">
              <a:latin typeface="+mj-lt"/>
              <a:cs typeface="Arial" pitchFamily="34" charset="0"/>
            </a:endParaRPr>
          </a:p>
        </p:txBody>
      </p:sp>
      <p:sp>
        <p:nvSpPr>
          <p:cNvPr id="14" name="TextBox 13">
            <a:extLst>
              <a:ext uri="{FF2B5EF4-FFF2-40B4-BE49-F238E27FC236}">
                <a16:creationId xmlns:a16="http://schemas.microsoft.com/office/drawing/2014/main" id="{D147434B-2085-3C60-ED95-AE0E32E204D8}"/>
              </a:ext>
            </a:extLst>
          </p:cNvPr>
          <p:cNvSpPr txBox="1"/>
          <p:nvPr/>
        </p:nvSpPr>
        <p:spPr>
          <a:xfrm>
            <a:off x="7809589" y="2913496"/>
            <a:ext cx="1320161" cy="400110"/>
          </a:xfrm>
          <a:prstGeom prst="rect">
            <a:avLst/>
          </a:prstGeom>
          <a:noFill/>
        </p:spPr>
        <p:txBody>
          <a:bodyPr wrap="square" rtlCol="0">
            <a:spAutoFit/>
          </a:bodyPr>
          <a:lstStyle/>
          <a:p>
            <a:r>
              <a:rPr lang="da-DK" sz="1000" dirty="0" err="1">
                <a:latin typeface="+mj-lt"/>
                <a:cs typeface="Arial" pitchFamily="34" charset="0"/>
              </a:rPr>
              <a:t>Baltic</a:t>
            </a:r>
            <a:r>
              <a:rPr lang="da-DK" sz="1000" dirty="0">
                <a:latin typeface="+mj-lt"/>
                <a:cs typeface="Arial" pitchFamily="34" charset="0"/>
              </a:rPr>
              <a:t> Sea Hydrogen </a:t>
            </a:r>
            <a:r>
              <a:rPr lang="da-DK" sz="1000" dirty="0" err="1">
                <a:latin typeface="+mj-lt"/>
                <a:cs typeface="Arial" pitchFamily="34" charset="0"/>
              </a:rPr>
              <a:t>Collector</a:t>
            </a:r>
            <a:endParaRPr lang="en-GB" sz="1000" dirty="0">
              <a:latin typeface="+mj-lt"/>
              <a:cs typeface="Arial" pitchFamily="34" charset="0"/>
            </a:endParaRPr>
          </a:p>
        </p:txBody>
      </p:sp>
      <p:sp>
        <p:nvSpPr>
          <p:cNvPr id="15" name="TextBox 14">
            <a:extLst>
              <a:ext uri="{FF2B5EF4-FFF2-40B4-BE49-F238E27FC236}">
                <a16:creationId xmlns:a16="http://schemas.microsoft.com/office/drawing/2014/main" id="{A2092FF4-7FB9-8DB9-2CA2-0FE49A662F13}"/>
              </a:ext>
            </a:extLst>
          </p:cNvPr>
          <p:cNvSpPr txBox="1"/>
          <p:nvPr/>
        </p:nvSpPr>
        <p:spPr>
          <a:xfrm>
            <a:off x="4470250" y="1926168"/>
            <a:ext cx="1091187" cy="246221"/>
          </a:xfrm>
          <a:prstGeom prst="rect">
            <a:avLst/>
          </a:prstGeom>
          <a:noFill/>
        </p:spPr>
        <p:txBody>
          <a:bodyPr wrap="square" rtlCol="0">
            <a:spAutoFit/>
          </a:bodyPr>
          <a:lstStyle/>
          <a:p>
            <a:r>
              <a:rPr lang="da-DK" sz="1000" dirty="0" err="1">
                <a:latin typeface="+mj-lt"/>
                <a:cs typeface="Arial" pitchFamily="34" charset="0"/>
              </a:rPr>
              <a:t>Brintø</a:t>
            </a:r>
            <a:r>
              <a:rPr lang="da-DK" sz="1000" dirty="0">
                <a:latin typeface="+mj-lt"/>
                <a:cs typeface="Arial" pitchFamily="34" charset="0"/>
              </a:rPr>
              <a:t> Syd</a:t>
            </a:r>
            <a:endParaRPr lang="en-GB" sz="1000" dirty="0">
              <a:latin typeface="+mj-lt"/>
              <a:cs typeface="Arial" pitchFamily="34" charset="0"/>
            </a:endParaRPr>
          </a:p>
        </p:txBody>
      </p:sp>
      <p:sp>
        <p:nvSpPr>
          <p:cNvPr id="12" name="TextBox 11">
            <a:extLst>
              <a:ext uri="{FF2B5EF4-FFF2-40B4-BE49-F238E27FC236}">
                <a16:creationId xmlns:a16="http://schemas.microsoft.com/office/drawing/2014/main" id="{70CBE21E-D6FA-2BBA-87A1-EA47343E0B9C}"/>
              </a:ext>
            </a:extLst>
          </p:cNvPr>
          <p:cNvSpPr txBox="1"/>
          <p:nvPr/>
        </p:nvSpPr>
        <p:spPr>
          <a:xfrm>
            <a:off x="4058699" y="1008323"/>
            <a:ext cx="1171575" cy="246221"/>
          </a:xfrm>
          <a:prstGeom prst="rect">
            <a:avLst/>
          </a:prstGeom>
          <a:noFill/>
        </p:spPr>
        <p:txBody>
          <a:bodyPr wrap="square" rtlCol="0">
            <a:spAutoFit/>
          </a:bodyPr>
          <a:lstStyle/>
          <a:p>
            <a:r>
              <a:rPr lang="da-DK" sz="1000" dirty="0">
                <a:latin typeface="+mj-lt"/>
                <a:cs typeface="Arial" pitchFamily="34" charset="0"/>
              </a:rPr>
              <a:t>RWE &amp; </a:t>
            </a:r>
            <a:r>
              <a:rPr lang="da-DK" sz="1000" dirty="0" err="1">
                <a:latin typeface="+mj-lt"/>
                <a:cs typeface="Arial" pitchFamily="34" charset="0"/>
              </a:rPr>
              <a:t>Equinor</a:t>
            </a:r>
            <a:endParaRPr lang="en-GB" sz="1000" dirty="0">
              <a:latin typeface="+mj-lt"/>
              <a:cs typeface="Arial" pitchFamily="34" charset="0"/>
            </a:endParaRPr>
          </a:p>
        </p:txBody>
      </p:sp>
    </p:spTree>
    <p:extLst>
      <p:ext uri="{BB962C8B-B14F-4D97-AF65-F5344CB8AC3E}">
        <p14:creationId xmlns:p14="http://schemas.microsoft.com/office/powerpoint/2010/main" val="204694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7BFC73A-C175-C5CC-BD2D-474D66FFC58A}"/>
              </a:ext>
            </a:extLst>
          </p:cNvPr>
          <p:cNvSpPr>
            <a:spLocks noGrp="1"/>
          </p:cNvSpPr>
          <p:nvPr>
            <p:ph sz="quarter" idx="27"/>
          </p:nvPr>
        </p:nvSpPr>
        <p:spPr>
          <a:xfrm>
            <a:off x="405652" y="956639"/>
            <a:ext cx="3989280" cy="3145520"/>
          </a:xfrm>
        </p:spPr>
        <p:txBody>
          <a:bodyPr>
            <a:noAutofit/>
          </a:bodyPr>
          <a:lstStyle/>
          <a:p>
            <a:pPr marL="0" indent="0">
              <a:buNone/>
            </a:pPr>
            <a:r>
              <a:rPr lang="da-DK" sz="1100" dirty="0"/>
              <a:t>I denne fase etableres der brintinfrastruktur til følgende projekter:</a:t>
            </a:r>
          </a:p>
          <a:p>
            <a:r>
              <a:rPr lang="da-DK" sz="1100" dirty="0"/>
              <a:t>Den statslige </a:t>
            </a:r>
            <a:r>
              <a:rPr lang="da-DK" sz="1100" dirty="0" err="1"/>
              <a:t>energiø</a:t>
            </a:r>
            <a:r>
              <a:rPr lang="da-DK" sz="1100" dirty="0"/>
              <a:t> med el-forbindelse til det danske fastland og Belgien.</a:t>
            </a:r>
          </a:p>
          <a:p>
            <a:r>
              <a:rPr lang="da-DK" sz="1100" dirty="0" err="1"/>
              <a:t>Energiø</a:t>
            </a:r>
            <a:r>
              <a:rPr lang="da-DK" sz="1100" dirty="0"/>
              <a:t> Bornholm med et vindpotentiale for Bornholm på 6,3 GW. Den vil bidrage til </a:t>
            </a:r>
            <a:r>
              <a:rPr lang="da-DK" sz="1100" dirty="0" err="1"/>
              <a:t>Baltic</a:t>
            </a:r>
            <a:r>
              <a:rPr lang="da-DK" sz="1100" dirty="0"/>
              <a:t> Sea Hydrogen </a:t>
            </a:r>
            <a:r>
              <a:rPr lang="da-DK" sz="1100" dirty="0" err="1"/>
              <a:t>Collector</a:t>
            </a:r>
            <a:r>
              <a:rPr lang="da-DK" sz="1100" dirty="0"/>
              <a:t>. Der er i projektet forudsat en kapacitet på 10 GW brintforbindelse til </a:t>
            </a:r>
            <a:r>
              <a:rPr lang="da-DK" sz="1100" dirty="0" err="1"/>
              <a:t>Lubmin</a:t>
            </a:r>
            <a:r>
              <a:rPr lang="da-DK" sz="1100" dirty="0"/>
              <a:t> (Tyskland). </a:t>
            </a:r>
          </a:p>
          <a:p>
            <a:r>
              <a:rPr lang="da-DK" sz="1100" dirty="0"/>
              <a:t>En dansk </a:t>
            </a:r>
            <a:r>
              <a:rPr lang="da-DK" sz="1100" dirty="0" err="1"/>
              <a:t>brintø</a:t>
            </a:r>
            <a:r>
              <a:rPr lang="da-DK" sz="1100" dirty="0"/>
              <a:t> i Nordsøen (</a:t>
            </a:r>
            <a:r>
              <a:rPr lang="da-DK" sz="1100" dirty="0" err="1"/>
              <a:t>Brintø</a:t>
            </a:r>
            <a:r>
              <a:rPr lang="da-DK" sz="1100" dirty="0"/>
              <a:t> Syd) ved </a:t>
            </a:r>
            <a:r>
              <a:rPr lang="da-DK" sz="1100" dirty="0" err="1"/>
              <a:t>Dokkerbanke</a:t>
            </a:r>
            <a:r>
              <a:rPr lang="da-DK" sz="1100" dirty="0"/>
              <a:t>. </a:t>
            </a:r>
            <a:r>
              <a:rPr lang="da-DK" sz="1100" dirty="0" err="1"/>
              <a:t>Brintø</a:t>
            </a:r>
            <a:r>
              <a:rPr lang="da-DK" sz="1100" dirty="0"/>
              <a:t> Syd vil blive forsynet med en brintforbindelse med en spidslastkapacitet på 18 GW til det tyske </a:t>
            </a:r>
            <a:r>
              <a:rPr lang="da-DK" sz="1100" dirty="0" err="1"/>
              <a:t>AquaDuctus</a:t>
            </a:r>
            <a:r>
              <a:rPr lang="da-DK" sz="1100" dirty="0"/>
              <a:t>-projekt eller alternativt direkte til Tyskland. Begge forslag vil tillade en årlig brinteksport på 158 </a:t>
            </a:r>
            <a:r>
              <a:rPr lang="da-DK" sz="1100" dirty="0" err="1"/>
              <a:t>TWh</a:t>
            </a:r>
            <a:r>
              <a:rPr lang="da-DK" sz="1100" dirty="0"/>
              <a:t>. Der er en opkoblingsmulighed til den Norsk-Tyske RWE &amp; </a:t>
            </a:r>
            <a:r>
              <a:rPr lang="da-DK" sz="1100" dirty="0" err="1"/>
              <a:t>Equinor</a:t>
            </a:r>
            <a:r>
              <a:rPr lang="da-DK" sz="1100" dirty="0"/>
              <a:t>-forbindelse. Det vil dog kræve, at Danmark bliver inkluderet i den norsk-tyske aftale, som Danmark ikke er en del af på nuværende tidspunkt. </a:t>
            </a:r>
          </a:p>
        </p:txBody>
      </p:sp>
      <p:sp>
        <p:nvSpPr>
          <p:cNvPr id="3" name="Slide Number Placeholder 2">
            <a:extLst>
              <a:ext uri="{FF2B5EF4-FFF2-40B4-BE49-F238E27FC236}">
                <a16:creationId xmlns:a16="http://schemas.microsoft.com/office/drawing/2014/main" id="{D337C70C-D0C3-1ED6-B512-101EAAF770DF}"/>
              </a:ext>
            </a:extLst>
          </p:cNvPr>
          <p:cNvSpPr>
            <a:spLocks noGrp="1"/>
          </p:cNvSpPr>
          <p:nvPr>
            <p:ph type="sldNum" sz="quarter" idx="12"/>
          </p:nvPr>
        </p:nvSpPr>
        <p:spPr/>
        <p:txBody>
          <a:bodyPr wrap="square" anchor="ctr">
            <a:normAutofit/>
          </a:bodyPr>
          <a:lstStyle/>
          <a:p>
            <a:pPr>
              <a:spcAft>
                <a:spcPts val="600"/>
              </a:spcAft>
            </a:pPr>
            <a:fld id="{AF54B9EF-527F-4F31-BDA9-861CCA0FE377}" type="slidenum">
              <a:rPr lang="en-GB" noProof="0" smtClean="0"/>
              <a:pPr>
                <a:spcAft>
                  <a:spcPts val="600"/>
                </a:spcAft>
              </a:pPr>
              <a:t>16</a:t>
            </a:fld>
            <a:endParaRPr lang="en-GB" noProof="0"/>
          </a:p>
        </p:txBody>
      </p:sp>
      <p:sp>
        <p:nvSpPr>
          <p:cNvPr id="4" name="Title 3">
            <a:extLst>
              <a:ext uri="{FF2B5EF4-FFF2-40B4-BE49-F238E27FC236}">
                <a16:creationId xmlns:a16="http://schemas.microsoft.com/office/drawing/2014/main" id="{7A22BFC5-E783-C33E-1BE3-EBBE83F8A616}"/>
              </a:ext>
            </a:extLst>
          </p:cNvPr>
          <p:cNvSpPr>
            <a:spLocks noGrp="1"/>
          </p:cNvSpPr>
          <p:nvPr>
            <p:ph type="title"/>
          </p:nvPr>
        </p:nvSpPr>
        <p:spPr/>
        <p:txBody>
          <a:bodyPr wrap="square" anchor="t">
            <a:normAutofit/>
          </a:bodyPr>
          <a:lstStyle/>
          <a:p>
            <a:r>
              <a:rPr lang="da-DK"/>
              <a:t>Forbindelser offshore</a:t>
            </a:r>
            <a:endParaRPr lang="en-GB"/>
          </a:p>
        </p:txBody>
      </p:sp>
      <p:sp>
        <p:nvSpPr>
          <p:cNvPr id="7" name="Content Placeholder 6">
            <a:extLst>
              <a:ext uri="{FF2B5EF4-FFF2-40B4-BE49-F238E27FC236}">
                <a16:creationId xmlns:a16="http://schemas.microsoft.com/office/drawing/2014/main" id="{1C7895E4-F608-473D-114D-AF56A338A58C}"/>
              </a:ext>
            </a:extLst>
          </p:cNvPr>
          <p:cNvSpPr>
            <a:spLocks noGrp="1"/>
          </p:cNvSpPr>
          <p:nvPr>
            <p:ph sz="quarter" idx="28"/>
          </p:nvPr>
        </p:nvSpPr>
        <p:spPr>
          <a:xfrm>
            <a:off x="4639596" y="956639"/>
            <a:ext cx="3989280" cy="3279185"/>
          </a:xfrm>
        </p:spPr>
        <p:txBody>
          <a:bodyPr>
            <a:normAutofit/>
          </a:bodyPr>
          <a:lstStyle/>
          <a:p>
            <a:pPr marL="0" indent="0">
              <a:lnSpc>
                <a:spcPct val="110000"/>
              </a:lnSpc>
              <a:buNone/>
            </a:pPr>
            <a:r>
              <a:rPr lang="da-DK" sz="1100" dirty="0"/>
              <a:t>Udbygningen af el-forbindelser vil afhænge af omfanget af tilknyttede vindparker. Dertil vil optimering af udnyttelsesgraden af elektrolyseanlægget i forhold til business-casen for transmission af overskydende el skulle overvejes.</a:t>
            </a:r>
          </a:p>
          <a:p>
            <a:pPr marL="0" indent="0">
              <a:buNone/>
            </a:pPr>
            <a:endParaRPr lang="da-DK" sz="1100" b="1" dirty="0"/>
          </a:p>
          <a:p>
            <a:pPr marL="0" indent="0">
              <a:buNone/>
            </a:pPr>
            <a:r>
              <a:rPr lang="da-DK" sz="1100" b="1" dirty="0" err="1"/>
              <a:t>Brintø</a:t>
            </a:r>
            <a:r>
              <a:rPr lang="da-DK" sz="1100" b="1" dirty="0"/>
              <a:t> Syd</a:t>
            </a:r>
          </a:p>
          <a:p>
            <a:pPr marL="0" indent="0">
              <a:buNone/>
            </a:pPr>
            <a:r>
              <a:rPr lang="da-DK" sz="1100" dirty="0"/>
              <a:t>Det vurderes, at en 15 GW elektrolyseenhed med vandbehandling, elinstallationer, kompressorer mv. vil kunne optimeres til at indplaceres på en ø med et areal på ca. 72 ha. Dette svarer til det halve af arealet for et standardlayout. </a:t>
            </a:r>
          </a:p>
          <a:p>
            <a:r>
              <a:rPr lang="da-DK" sz="1100" dirty="0"/>
              <a:t>Omkostningerne ved etablering af en ø i denne størrelse på 26 meter vand vil være DKK       mia. </a:t>
            </a:r>
          </a:p>
          <a:p>
            <a:pPr marL="0" indent="0">
              <a:buNone/>
            </a:pPr>
            <a:r>
              <a:rPr lang="da-DK" sz="1100" dirty="0"/>
              <a:t> </a:t>
            </a:r>
          </a:p>
          <a:p>
            <a:endParaRPr lang="da-DK" dirty="0"/>
          </a:p>
        </p:txBody>
      </p:sp>
      <p:sp>
        <p:nvSpPr>
          <p:cNvPr id="6" name="Text Placeholder 5">
            <a:extLst>
              <a:ext uri="{FF2B5EF4-FFF2-40B4-BE49-F238E27FC236}">
                <a16:creationId xmlns:a16="http://schemas.microsoft.com/office/drawing/2014/main" id="{90B2F26D-892E-2501-3C70-A28603F1824C}"/>
              </a:ext>
            </a:extLst>
          </p:cNvPr>
          <p:cNvSpPr>
            <a:spLocks noGrp="1"/>
          </p:cNvSpPr>
          <p:nvPr>
            <p:ph type="body" sz="quarter" idx="24"/>
          </p:nvPr>
        </p:nvSpPr>
        <p:spPr/>
        <p:txBody>
          <a:bodyPr/>
          <a:lstStyle/>
          <a:p>
            <a:r>
              <a:rPr lang="da-DK"/>
              <a:t>2029-2035</a:t>
            </a:r>
          </a:p>
        </p:txBody>
      </p:sp>
    </p:spTree>
    <p:extLst>
      <p:ext uri="{BB962C8B-B14F-4D97-AF65-F5344CB8AC3E}">
        <p14:creationId xmlns:p14="http://schemas.microsoft.com/office/powerpoint/2010/main" val="204508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957653-9FD2-92A5-F976-F787AA895DE9}"/>
              </a:ext>
            </a:extLst>
          </p:cNvPr>
          <p:cNvSpPr>
            <a:spLocks noGrp="1"/>
          </p:cNvSpPr>
          <p:nvPr>
            <p:ph type="body" sz="quarter" idx="24"/>
          </p:nvPr>
        </p:nvSpPr>
        <p:spPr/>
        <p:txBody>
          <a:bodyPr/>
          <a:lstStyle/>
          <a:p>
            <a:r>
              <a:rPr lang="da-DK"/>
              <a:t>2029-2035</a:t>
            </a:r>
          </a:p>
          <a:p>
            <a:endParaRPr lang="en-GB"/>
          </a:p>
        </p:txBody>
      </p:sp>
      <p:sp>
        <p:nvSpPr>
          <p:cNvPr id="3" name="Title 2">
            <a:extLst>
              <a:ext uri="{FF2B5EF4-FFF2-40B4-BE49-F238E27FC236}">
                <a16:creationId xmlns:a16="http://schemas.microsoft.com/office/drawing/2014/main" id="{5D2BBF44-E335-2089-3BFA-E57D39372394}"/>
              </a:ext>
            </a:extLst>
          </p:cNvPr>
          <p:cNvSpPr>
            <a:spLocks noGrp="1"/>
          </p:cNvSpPr>
          <p:nvPr>
            <p:ph type="title"/>
          </p:nvPr>
        </p:nvSpPr>
        <p:spPr>
          <a:xfrm>
            <a:off x="377796" y="478393"/>
            <a:ext cx="8319514" cy="472368"/>
          </a:xfrm>
        </p:spPr>
        <p:txBody>
          <a:bodyPr/>
          <a:lstStyle/>
          <a:p>
            <a:r>
              <a:rPr lang="da-DK"/>
              <a:t>Brinteksportkapacitet i 2035</a:t>
            </a:r>
            <a:endParaRPr lang="en-GB"/>
          </a:p>
        </p:txBody>
      </p:sp>
      <p:sp>
        <p:nvSpPr>
          <p:cNvPr id="4" name="Slide Number Placeholder 3">
            <a:extLst>
              <a:ext uri="{FF2B5EF4-FFF2-40B4-BE49-F238E27FC236}">
                <a16:creationId xmlns:a16="http://schemas.microsoft.com/office/drawing/2014/main" id="{6971D8B2-B22E-CF1A-A128-DA43D170E6B6}"/>
              </a:ext>
            </a:extLst>
          </p:cNvPr>
          <p:cNvSpPr>
            <a:spLocks noGrp="1"/>
          </p:cNvSpPr>
          <p:nvPr>
            <p:ph type="sldNum" sz="quarter" idx="12"/>
          </p:nvPr>
        </p:nvSpPr>
        <p:spPr/>
        <p:txBody>
          <a:bodyPr/>
          <a:lstStyle/>
          <a:p>
            <a:fld id="{AF54B9EF-527F-4F31-BDA9-861CCA0FE377}" type="slidenum">
              <a:rPr lang="en-GB" noProof="0" smtClean="0"/>
              <a:pPr/>
              <a:t>17</a:t>
            </a:fld>
            <a:endParaRPr lang="en-GB" noProof="0"/>
          </a:p>
        </p:txBody>
      </p:sp>
      <p:sp>
        <p:nvSpPr>
          <p:cNvPr id="5" name="Content Placeholder 4">
            <a:extLst>
              <a:ext uri="{FF2B5EF4-FFF2-40B4-BE49-F238E27FC236}">
                <a16:creationId xmlns:a16="http://schemas.microsoft.com/office/drawing/2014/main" id="{33554EBA-A41D-588A-5125-A7C8A104F0F3}"/>
              </a:ext>
            </a:extLst>
          </p:cNvPr>
          <p:cNvSpPr>
            <a:spLocks noGrp="1"/>
          </p:cNvSpPr>
          <p:nvPr>
            <p:ph sz="quarter" idx="27"/>
          </p:nvPr>
        </p:nvSpPr>
        <p:spPr>
          <a:xfrm>
            <a:off x="405651" y="1509862"/>
            <a:ext cx="8400252" cy="2757338"/>
          </a:xfrm>
        </p:spPr>
        <p:txBody>
          <a:bodyPr>
            <a:normAutofit lnSpcReduction="10000"/>
          </a:bodyPr>
          <a:lstStyle/>
          <a:p>
            <a:pPr marL="0" indent="0">
              <a:lnSpc>
                <a:spcPct val="150000"/>
              </a:lnSpc>
              <a:buNone/>
            </a:pPr>
            <a:r>
              <a:rPr lang="da-DK" sz="1400" dirty="0"/>
              <a:t>En opsummering af brinteksportforbindelser ved udgangen af 2035 vil bestå af:</a:t>
            </a:r>
          </a:p>
          <a:p>
            <a:pPr lvl="2">
              <a:lnSpc>
                <a:spcPct val="150000"/>
              </a:lnSpc>
            </a:pPr>
            <a:r>
              <a:rPr lang="da-DK" sz="1400" dirty="0"/>
              <a:t>En 18 GW (158 </a:t>
            </a:r>
            <a:r>
              <a:rPr lang="da-DK" sz="1400" dirty="0" err="1"/>
              <a:t>TWh</a:t>
            </a:r>
            <a:r>
              <a:rPr lang="da-DK" sz="1400" dirty="0"/>
              <a:t>/år) offshore brintforbindelse fra </a:t>
            </a:r>
            <a:r>
              <a:rPr lang="da-DK" sz="1400" dirty="0" err="1"/>
              <a:t>Brintø</a:t>
            </a:r>
            <a:r>
              <a:rPr lang="da-DK" sz="1400" dirty="0"/>
              <a:t> Syd mod Tyskland. Enten en direkte forbindelse til det tyske fastland eller en forbindelse til </a:t>
            </a:r>
            <a:r>
              <a:rPr lang="da-DK" sz="1400" dirty="0" err="1"/>
              <a:t>AquaDuctus</a:t>
            </a:r>
            <a:r>
              <a:rPr lang="da-DK" sz="1400" dirty="0"/>
              <a:t>-projektet.</a:t>
            </a:r>
          </a:p>
          <a:p>
            <a:pPr lvl="2">
              <a:lnSpc>
                <a:spcPct val="150000"/>
              </a:lnSpc>
            </a:pPr>
            <a:r>
              <a:rPr lang="da-DK" sz="1400" dirty="0"/>
              <a:t>En 18 GW (158 </a:t>
            </a:r>
            <a:r>
              <a:rPr lang="da-DK" sz="1400" dirty="0" err="1"/>
              <a:t>TWh</a:t>
            </a:r>
            <a:r>
              <a:rPr lang="da-DK" sz="1400" dirty="0"/>
              <a:t>/år) onshore brintforbindelse over den dansk-tyske grænse. </a:t>
            </a:r>
          </a:p>
          <a:p>
            <a:pPr lvl="2">
              <a:lnSpc>
                <a:spcPct val="150000"/>
              </a:lnSpc>
            </a:pPr>
            <a:r>
              <a:rPr lang="da-DK" sz="1400" dirty="0"/>
              <a:t>En 10 GW (87 </a:t>
            </a:r>
            <a:r>
              <a:rPr lang="da-DK" sz="1400" dirty="0" err="1"/>
              <a:t>TWh</a:t>
            </a:r>
            <a:r>
              <a:rPr lang="da-DK" sz="1400" dirty="0"/>
              <a:t>/år) fra Bornholm til </a:t>
            </a:r>
            <a:r>
              <a:rPr lang="da-DK" sz="1400" dirty="0" err="1"/>
              <a:t>Lubmin</a:t>
            </a:r>
            <a:r>
              <a:rPr lang="da-DK" sz="1400" dirty="0"/>
              <a:t> (Tyskland). </a:t>
            </a:r>
          </a:p>
          <a:p>
            <a:pPr lvl="2">
              <a:lnSpc>
                <a:spcPct val="150000"/>
              </a:lnSpc>
            </a:pPr>
            <a:endParaRPr lang="da-DK" sz="1400" dirty="0"/>
          </a:p>
          <a:p>
            <a:pPr marL="0" indent="0">
              <a:buNone/>
            </a:pPr>
            <a:r>
              <a:rPr lang="da-DK" sz="1400" dirty="0"/>
              <a:t>I alt en samlet kapacitet på brintrørsystemet er 46 GW eller 403 </a:t>
            </a:r>
            <a:r>
              <a:rPr lang="da-DK" sz="1400" dirty="0" err="1"/>
              <a:t>TWh</a:t>
            </a:r>
            <a:r>
              <a:rPr lang="da-DK" sz="1400" dirty="0"/>
              <a:t>, som overstiger eksportpotentialet mod syd.</a:t>
            </a:r>
            <a:endParaRPr lang="en-GB" sz="1400" dirty="0"/>
          </a:p>
          <a:p>
            <a:pPr marL="0" indent="0">
              <a:buNone/>
            </a:pPr>
            <a:endParaRPr lang="en-GB" dirty="0"/>
          </a:p>
        </p:txBody>
      </p:sp>
    </p:spTree>
    <p:extLst>
      <p:ext uri="{BB962C8B-B14F-4D97-AF65-F5344CB8AC3E}">
        <p14:creationId xmlns:p14="http://schemas.microsoft.com/office/powerpoint/2010/main" val="428866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next to a building under construction&#10;&#10;Description automatically generated with medium confidence">
            <a:extLst>
              <a:ext uri="{FF2B5EF4-FFF2-40B4-BE49-F238E27FC236}">
                <a16:creationId xmlns:a16="http://schemas.microsoft.com/office/drawing/2014/main" id="{C6656822-478E-E73B-699C-F6DE2C777D23}"/>
              </a:ext>
            </a:extLst>
          </p:cNvPr>
          <p:cNvPicPr>
            <a:picLocks noGrp="1" noChangeAspect="1"/>
          </p:cNvPicPr>
          <p:nvPr>
            <p:ph type="pic" sz="quarter" idx="21"/>
          </p:nvPr>
        </p:nvPicPr>
        <p:blipFill>
          <a:blip r:embed="rId2" cstate="print">
            <a:extLst>
              <a:ext uri="{28A0092B-C50C-407E-A947-70E740481C1C}">
                <a14:useLocalDpi xmlns:a14="http://schemas.microsoft.com/office/drawing/2010/main" val="0"/>
              </a:ext>
            </a:extLst>
          </a:blip>
          <a:srcRect t="8072" b="8072"/>
          <a:stretch>
            <a:fillRect/>
          </a:stretch>
        </p:blipFill>
        <p:spPr/>
      </p:pic>
      <p:sp>
        <p:nvSpPr>
          <p:cNvPr id="5" name="Slide Number Placeholder 4">
            <a:extLst>
              <a:ext uri="{FF2B5EF4-FFF2-40B4-BE49-F238E27FC236}">
                <a16:creationId xmlns:a16="http://schemas.microsoft.com/office/drawing/2014/main" id="{23E939EE-9DCC-22B7-B5BF-1792C3BDC656}"/>
              </a:ext>
            </a:extLst>
          </p:cNvPr>
          <p:cNvSpPr>
            <a:spLocks noGrp="1"/>
          </p:cNvSpPr>
          <p:nvPr>
            <p:ph type="sldNum" sz="quarter" idx="12"/>
          </p:nvPr>
        </p:nvSpPr>
        <p:spPr/>
        <p:txBody>
          <a:bodyPr/>
          <a:lstStyle/>
          <a:p>
            <a:fld id="{AF54B9EF-527F-4F31-BDA9-861CCA0FE377}" type="slidenum">
              <a:rPr lang="en-GB" noProof="0" smtClean="0"/>
              <a:pPr/>
              <a:t>18</a:t>
            </a:fld>
            <a:endParaRPr lang="en-GB" noProof="0"/>
          </a:p>
        </p:txBody>
      </p:sp>
      <p:sp>
        <p:nvSpPr>
          <p:cNvPr id="7" name="Title 6">
            <a:extLst>
              <a:ext uri="{FF2B5EF4-FFF2-40B4-BE49-F238E27FC236}">
                <a16:creationId xmlns:a16="http://schemas.microsoft.com/office/drawing/2014/main" id="{046630A4-5637-BB86-B2E9-137BFE0D4B78}"/>
              </a:ext>
            </a:extLst>
          </p:cNvPr>
          <p:cNvSpPr>
            <a:spLocks noGrp="1"/>
          </p:cNvSpPr>
          <p:nvPr>
            <p:ph type="title"/>
          </p:nvPr>
        </p:nvSpPr>
        <p:spPr>
          <a:xfrm>
            <a:off x="406372" y="463153"/>
            <a:ext cx="4337078" cy="404209"/>
          </a:xfrm>
        </p:spPr>
        <p:txBody>
          <a:bodyPr/>
          <a:lstStyle/>
          <a:p>
            <a:r>
              <a:rPr lang="da-DK" sz="1400"/>
              <a:t>Investeringer i brintinfrastruktur 2029-2035 </a:t>
            </a:r>
            <a:endParaRPr lang="en-GB" sz="1400"/>
          </a:p>
        </p:txBody>
      </p:sp>
      <p:graphicFrame>
        <p:nvGraphicFramePr>
          <p:cNvPr id="10" name="Table 9">
            <a:extLst>
              <a:ext uri="{FF2B5EF4-FFF2-40B4-BE49-F238E27FC236}">
                <a16:creationId xmlns:a16="http://schemas.microsoft.com/office/drawing/2014/main" id="{C0489C72-1E27-4AD5-EE29-02E350D4D538}"/>
              </a:ext>
            </a:extLst>
          </p:cNvPr>
          <p:cNvGraphicFramePr>
            <a:graphicFrameLocks noGrp="1"/>
          </p:cNvGraphicFramePr>
          <p:nvPr>
            <p:extLst>
              <p:ext uri="{D42A27DB-BD31-4B8C-83A1-F6EECF244321}">
                <p14:modId xmlns:p14="http://schemas.microsoft.com/office/powerpoint/2010/main" val="173503284"/>
              </p:ext>
            </p:extLst>
          </p:nvPr>
        </p:nvGraphicFramePr>
        <p:xfrm>
          <a:off x="406372" y="867362"/>
          <a:ext cx="4034034" cy="3370796"/>
        </p:xfrm>
        <a:graphic>
          <a:graphicData uri="http://schemas.openxmlformats.org/drawingml/2006/table">
            <a:tbl>
              <a:tblPr firstRow="1" firstCol="1" bandRow="1"/>
              <a:tblGrid>
                <a:gridCol w="1996468">
                  <a:extLst>
                    <a:ext uri="{9D8B030D-6E8A-4147-A177-3AD203B41FA5}">
                      <a16:colId xmlns:a16="http://schemas.microsoft.com/office/drawing/2014/main" val="3417213645"/>
                    </a:ext>
                  </a:extLst>
                </a:gridCol>
                <a:gridCol w="921969">
                  <a:extLst>
                    <a:ext uri="{9D8B030D-6E8A-4147-A177-3AD203B41FA5}">
                      <a16:colId xmlns:a16="http://schemas.microsoft.com/office/drawing/2014/main" val="416434976"/>
                    </a:ext>
                  </a:extLst>
                </a:gridCol>
                <a:gridCol w="1115597">
                  <a:extLst>
                    <a:ext uri="{9D8B030D-6E8A-4147-A177-3AD203B41FA5}">
                      <a16:colId xmlns:a16="http://schemas.microsoft.com/office/drawing/2014/main" val="4096064490"/>
                    </a:ext>
                  </a:extLst>
                </a:gridCol>
              </a:tblGrid>
              <a:tr h="189888">
                <a:tc>
                  <a:txBody>
                    <a:bodyPr/>
                    <a:lstStyle/>
                    <a:p>
                      <a:pPr>
                        <a:lnSpc>
                          <a:spcPts val="1400"/>
                        </a:lnSpc>
                        <a:spcBef>
                          <a:spcPts val="600"/>
                        </a:spcBef>
                        <a:spcAft>
                          <a:spcPts val="600"/>
                        </a:spcAft>
                      </a:pPr>
                      <a:r>
                        <a:rPr lang="da-DK" sz="900" b="1">
                          <a:solidFill>
                            <a:schemeClr val="bg1"/>
                          </a:solidFill>
                          <a:effectLst/>
                          <a:latin typeface="+mn-lt"/>
                          <a:ea typeface="Times New Roman" panose="02020603050405020304" pitchFamily="18" charset="0"/>
                          <a:cs typeface="Arial"/>
                        </a:rPr>
                        <a:t>Investeringselement</a:t>
                      </a:r>
                      <a:endParaRPr lang="en-GB" sz="900" b="1">
                        <a:solidFill>
                          <a:schemeClr val="bg1"/>
                        </a:solidFill>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algn="ctr">
                        <a:lnSpc>
                          <a:spcPts val="1400"/>
                        </a:lnSpc>
                        <a:spcBef>
                          <a:spcPts val="600"/>
                        </a:spcBef>
                        <a:spcAft>
                          <a:spcPts val="600"/>
                        </a:spcAft>
                      </a:pPr>
                      <a:r>
                        <a:rPr lang="da-DK" sz="900" b="1">
                          <a:solidFill>
                            <a:schemeClr val="bg1"/>
                          </a:solidFill>
                          <a:effectLst/>
                          <a:latin typeface="+mn-lt"/>
                          <a:ea typeface="Times New Roman" panose="02020603050405020304" pitchFamily="18" charset="0"/>
                          <a:cs typeface="Arial"/>
                        </a:rPr>
                        <a:t>CAPEX (DKK)</a:t>
                      </a:r>
                      <a:endParaRPr lang="en-GB" sz="900" b="1">
                        <a:solidFill>
                          <a:schemeClr val="bg1"/>
                        </a:solidFill>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algn="ctr">
                        <a:lnSpc>
                          <a:spcPts val="1400"/>
                        </a:lnSpc>
                        <a:spcBef>
                          <a:spcPts val="600"/>
                        </a:spcBef>
                        <a:spcAft>
                          <a:spcPts val="600"/>
                        </a:spcAft>
                      </a:pPr>
                      <a:r>
                        <a:rPr lang="da-DK" sz="900" b="1">
                          <a:solidFill>
                            <a:schemeClr val="bg1"/>
                          </a:solidFill>
                          <a:effectLst/>
                          <a:latin typeface="+mn-lt"/>
                          <a:ea typeface="Times New Roman" panose="02020603050405020304" pitchFamily="18" charset="0"/>
                          <a:cs typeface="Arial"/>
                        </a:rPr>
                        <a:t>OPEX (DKK)</a:t>
                      </a:r>
                      <a:endParaRPr lang="en-GB" sz="900" b="1">
                        <a:solidFill>
                          <a:schemeClr val="bg1"/>
                        </a:solidFill>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extLst>
                  <a:ext uri="{0D108BD9-81ED-4DB2-BD59-A6C34878D82A}">
                    <a16:rowId xmlns:a16="http://schemas.microsoft.com/office/drawing/2014/main" val="2395378364"/>
                  </a:ext>
                </a:extLst>
              </a:tr>
              <a:tr h="189888">
                <a:tc>
                  <a:txBody>
                    <a:bodyPr/>
                    <a:lstStyle/>
                    <a:p>
                      <a:pPr>
                        <a:lnSpc>
                          <a:spcPts val="1400"/>
                        </a:lnSpc>
                        <a:spcBef>
                          <a:spcPts val="600"/>
                        </a:spcBef>
                        <a:spcAft>
                          <a:spcPts val="600"/>
                        </a:spcAft>
                      </a:pPr>
                      <a:r>
                        <a:rPr lang="da-DK" sz="900">
                          <a:solidFill>
                            <a:srgbClr val="000000"/>
                          </a:solidFill>
                          <a:effectLst/>
                          <a:latin typeface="+mn-lt"/>
                          <a:ea typeface="Times New Roman" panose="02020603050405020304" pitchFamily="18" charset="0"/>
                          <a:cs typeface="Arial"/>
                        </a:rPr>
                        <a:t>Brintrør til havs</a:t>
                      </a:r>
                      <a:endParaRPr lang="en-GB" sz="90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endParaRPr lang="en-GB" sz="90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endParaRPr lang="en-GB" sz="90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46709961"/>
                  </a:ext>
                </a:extLst>
              </a:tr>
              <a:tr h="369148">
                <a:tc>
                  <a:txBody>
                    <a:bodyPr/>
                    <a:lstStyle/>
                    <a:p>
                      <a:pPr marL="0" algn="l" defTabSz="914400" rtl="0" eaLnBrk="1" latinLnBrk="0" hangingPunct="1">
                        <a:lnSpc>
                          <a:spcPct val="100000"/>
                        </a:lnSpc>
                        <a:spcBef>
                          <a:spcPts val="0"/>
                        </a:spcBef>
                        <a:spcAft>
                          <a:spcPts val="0"/>
                        </a:spcAft>
                      </a:pPr>
                      <a:r>
                        <a:rPr lang="da-DK" sz="900" kern="1200" dirty="0">
                          <a:solidFill>
                            <a:schemeClr val="tx1"/>
                          </a:solidFill>
                          <a:effectLst/>
                          <a:latin typeface="+mn-lt"/>
                          <a:ea typeface="Times New Roman" panose="02020603050405020304" pitchFamily="18" charset="0"/>
                          <a:cs typeface="Arial"/>
                        </a:rPr>
                        <a:t>48" Offshore brintledning (18GW)</a:t>
                      </a:r>
                      <a:r>
                        <a:rPr lang="da-DK" sz="900" b="1" kern="1200" baseline="30000" dirty="0">
                          <a:solidFill>
                            <a:schemeClr val="tx1"/>
                          </a:solidFill>
                          <a:effectLst/>
                          <a:latin typeface="+mn-lt"/>
                          <a:ea typeface="Times New Roman" panose="02020603050405020304" pitchFamily="18" charset="0"/>
                          <a:cs typeface="Arial"/>
                        </a:rPr>
                        <a:t> a)</a:t>
                      </a:r>
                      <a:endParaRPr lang="en-GB" sz="900" kern="1200" dirty="0">
                        <a:solidFill>
                          <a:schemeClr val="tx1"/>
                        </a:solidFill>
                        <a:effectLst/>
                        <a:latin typeface="+mn-lt"/>
                        <a:ea typeface="Times New Roman" panose="02020603050405020304" pitchFamily="18" charset="0"/>
                        <a:cs typeface="Arial"/>
                      </a:endParaRPr>
                    </a:p>
                    <a:p>
                      <a:pPr marL="0" algn="l" defTabSz="914400" rtl="0" eaLnBrk="1" latinLnBrk="0" hangingPunct="1">
                        <a:lnSpc>
                          <a:spcPct val="100000"/>
                        </a:lnSpc>
                        <a:spcBef>
                          <a:spcPts val="0"/>
                        </a:spcBef>
                        <a:spcAft>
                          <a:spcPts val="0"/>
                        </a:spcAft>
                      </a:pPr>
                      <a:r>
                        <a:rPr lang="da-DK" sz="900" kern="1200" dirty="0" err="1">
                          <a:solidFill>
                            <a:schemeClr val="tx1"/>
                          </a:solidFill>
                          <a:effectLst/>
                          <a:latin typeface="+mn-lt"/>
                          <a:ea typeface="Times New Roman" panose="02020603050405020304" pitchFamily="18" charset="0"/>
                          <a:cs typeface="Arial"/>
                        </a:rPr>
                        <a:t>Brintø</a:t>
                      </a:r>
                      <a:r>
                        <a:rPr lang="da-DK" sz="900" kern="1200" dirty="0">
                          <a:solidFill>
                            <a:schemeClr val="tx1"/>
                          </a:solidFill>
                          <a:effectLst/>
                          <a:latin typeface="+mn-lt"/>
                          <a:ea typeface="Times New Roman" panose="02020603050405020304" pitchFamily="18" charset="0"/>
                          <a:cs typeface="Arial"/>
                        </a:rPr>
                        <a:t> Syd –  (67 km) RWE </a:t>
                      </a:r>
                      <a:r>
                        <a:rPr lang="da-DK" sz="900" kern="1200" dirty="0" err="1">
                          <a:solidFill>
                            <a:schemeClr val="tx1"/>
                          </a:solidFill>
                          <a:effectLst/>
                          <a:latin typeface="+mn-lt"/>
                          <a:ea typeface="Times New Roman" panose="02020603050405020304" pitchFamily="18" charset="0"/>
                          <a:cs typeface="Arial"/>
                        </a:rPr>
                        <a:t>Equinord</a:t>
                      </a:r>
                      <a:endParaRPr lang="en-GB" sz="900" kern="1200" dirty="0">
                        <a:solidFill>
                          <a:schemeClr val="tx1"/>
                        </a:solidFill>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dirty="0">
                          <a:solidFill>
                            <a:srgbClr val="000000"/>
                          </a:solidFill>
                          <a:effectLst/>
                          <a:latin typeface="+mn-lt"/>
                          <a:ea typeface="Times New Roman" panose="02020603050405020304" pitchFamily="18" charset="0"/>
                          <a:cs typeface="Arial"/>
                        </a:rPr>
                        <a:t>2.3 milliarder</a:t>
                      </a:r>
                      <a:endParaRPr lang="en-GB" sz="900" dirty="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dirty="0">
                          <a:solidFill>
                            <a:srgbClr val="000000"/>
                          </a:solidFill>
                          <a:effectLst/>
                          <a:latin typeface="+mn-lt"/>
                          <a:ea typeface="Times New Roman" panose="02020603050405020304" pitchFamily="18" charset="0"/>
                          <a:cs typeface="Arial"/>
                        </a:rPr>
                        <a:t>51 millioner</a:t>
                      </a:r>
                      <a:endParaRPr lang="en-GB" sz="900" dirty="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34811807"/>
                  </a:ext>
                </a:extLst>
              </a:tr>
              <a:tr h="363739">
                <a:tc>
                  <a:txBody>
                    <a:bodyPr/>
                    <a:lstStyle/>
                    <a:p>
                      <a:pPr marL="0" algn="l" defTabSz="914400" rtl="0" eaLnBrk="1" latinLnBrk="0" hangingPunct="1">
                        <a:lnSpc>
                          <a:spcPct val="100000"/>
                        </a:lnSpc>
                        <a:spcBef>
                          <a:spcPts val="0"/>
                        </a:spcBef>
                        <a:spcAft>
                          <a:spcPts val="0"/>
                        </a:spcAft>
                      </a:pPr>
                      <a:r>
                        <a:rPr lang="da-DK" sz="900" kern="1200" dirty="0">
                          <a:solidFill>
                            <a:schemeClr val="tx1"/>
                          </a:solidFill>
                          <a:effectLst/>
                          <a:latin typeface="+mn-lt"/>
                          <a:ea typeface="Times New Roman" panose="02020603050405020304" pitchFamily="18" charset="0"/>
                          <a:cs typeface="Arial"/>
                        </a:rPr>
                        <a:t>48" Offshore brintledning (18GW)</a:t>
                      </a:r>
                      <a:endParaRPr lang="en-GB" sz="900" kern="1200" dirty="0">
                        <a:solidFill>
                          <a:schemeClr val="tx1"/>
                        </a:solidFill>
                        <a:effectLst/>
                        <a:latin typeface="+mn-lt"/>
                        <a:ea typeface="Times New Roman" panose="02020603050405020304" pitchFamily="18" charset="0"/>
                        <a:cs typeface="Arial"/>
                      </a:endParaRPr>
                    </a:p>
                    <a:p>
                      <a:pPr marL="0" algn="l" defTabSz="914400" rtl="0" eaLnBrk="1" latinLnBrk="0" hangingPunct="1">
                        <a:lnSpc>
                          <a:spcPct val="100000"/>
                        </a:lnSpc>
                        <a:spcBef>
                          <a:spcPts val="0"/>
                        </a:spcBef>
                        <a:spcAft>
                          <a:spcPts val="0"/>
                        </a:spcAft>
                      </a:pPr>
                      <a:r>
                        <a:rPr lang="da-DK" sz="900" kern="1200" dirty="0" err="1">
                          <a:solidFill>
                            <a:schemeClr val="tx1"/>
                          </a:solidFill>
                          <a:effectLst/>
                          <a:latin typeface="+mn-lt"/>
                          <a:ea typeface="Times New Roman" panose="02020603050405020304" pitchFamily="18" charset="0"/>
                          <a:cs typeface="Arial"/>
                        </a:rPr>
                        <a:t>Brintø</a:t>
                      </a:r>
                      <a:r>
                        <a:rPr lang="da-DK" sz="900" kern="1200" dirty="0">
                          <a:solidFill>
                            <a:schemeClr val="tx1"/>
                          </a:solidFill>
                          <a:effectLst/>
                          <a:latin typeface="+mn-lt"/>
                          <a:ea typeface="Times New Roman" panose="02020603050405020304" pitchFamily="18" charset="0"/>
                          <a:cs typeface="Arial"/>
                        </a:rPr>
                        <a:t> Syd – </a:t>
                      </a:r>
                      <a:r>
                        <a:rPr lang="da-DK" sz="900" kern="1200" dirty="0" err="1">
                          <a:solidFill>
                            <a:schemeClr val="tx1"/>
                          </a:solidFill>
                          <a:effectLst/>
                          <a:latin typeface="+mn-lt"/>
                          <a:ea typeface="Times New Roman" panose="02020603050405020304" pitchFamily="18" charset="0"/>
                          <a:cs typeface="Arial"/>
                        </a:rPr>
                        <a:t>AquaDuctus</a:t>
                      </a:r>
                      <a:r>
                        <a:rPr lang="da-DK" sz="900" kern="1200" dirty="0">
                          <a:solidFill>
                            <a:schemeClr val="tx1"/>
                          </a:solidFill>
                          <a:effectLst/>
                          <a:latin typeface="+mn-lt"/>
                          <a:ea typeface="Times New Roman" panose="02020603050405020304" pitchFamily="18" charset="0"/>
                          <a:cs typeface="Arial"/>
                        </a:rPr>
                        <a:t> (84 km)</a:t>
                      </a:r>
                      <a:endParaRPr lang="en-GB" sz="900" kern="1200" dirty="0">
                        <a:solidFill>
                          <a:schemeClr val="tx1"/>
                        </a:solidFill>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400"/>
                        </a:lnSpc>
                        <a:spcBef>
                          <a:spcPts val="600"/>
                        </a:spcBef>
                        <a:spcAft>
                          <a:spcPts val="600"/>
                        </a:spcAft>
                        <a:buClrTx/>
                        <a:buSzTx/>
                        <a:buFontTx/>
                        <a:buNone/>
                        <a:tabLst/>
                        <a:defRPr/>
                      </a:pPr>
                      <a:r>
                        <a:rPr lang="da-DK" sz="900" dirty="0">
                          <a:solidFill>
                            <a:srgbClr val="000000"/>
                          </a:solidFill>
                          <a:effectLst/>
                          <a:latin typeface="+mn-lt"/>
                          <a:ea typeface="Times New Roman" panose="02020603050405020304" pitchFamily="18" charset="0"/>
                          <a:cs typeface="Arial"/>
                        </a:rPr>
                        <a:t>2.9 milliarder</a:t>
                      </a:r>
                      <a:endParaRPr lang="en-GB" sz="900" dirty="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400"/>
                        </a:lnSpc>
                        <a:spcBef>
                          <a:spcPts val="600"/>
                        </a:spcBef>
                        <a:spcAft>
                          <a:spcPts val="600"/>
                        </a:spcAft>
                        <a:buClrTx/>
                        <a:buSzTx/>
                        <a:buFontTx/>
                        <a:buNone/>
                        <a:tabLst/>
                        <a:defRPr/>
                      </a:pPr>
                      <a:r>
                        <a:rPr lang="da-DK" sz="900">
                          <a:solidFill>
                            <a:srgbClr val="000000"/>
                          </a:solidFill>
                          <a:effectLst/>
                          <a:latin typeface="+mn-lt"/>
                          <a:ea typeface="Times New Roman" panose="02020603050405020304" pitchFamily="18" charset="0"/>
                          <a:cs typeface="Arial"/>
                        </a:rPr>
                        <a:t>64.3 millioner</a:t>
                      </a:r>
                      <a:endParaRPr lang="en-GB" sz="90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62454335"/>
                  </a:ext>
                </a:extLst>
              </a:tr>
              <a:tr h="363739">
                <a:tc>
                  <a:txBody>
                    <a:bodyPr/>
                    <a:lstStyle/>
                    <a:p>
                      <a:pPr marL="0" algn="l" defTabSz="914400" rtl="0" eaLnBrk="1" latinLnBrk="0" hangingPunct="1">
                        <a:lnSpc>
                          <a:spcPct val="100000"/>
                        </a:lnSpc>
                        <a:spcBef>
                          <a:spcPts val="0"/>
                        </a:spcBef>
                        <a:spcAft>
                          <a:spcPts val="0"/>
                        </a:spcAft>
                      </a:pPr>
                      <a:r>
                        <a:rPr lang="da-DK" sz="900" kern="1200" dirty="0">
                          <a:solidFill>
                            <a:schemeClr val="tx1"/>
                          </a:solidFill>
                          <a:effectLst/>
                          <a:latin typeface="+mn-lt"/>
                          <a:ea typeface="Times New Roman" panose="02020603050405020304" pitchFamily="18" charset="0"/>
                          <a:cs typeface="Arial"/>
                        </a:rPr>
                        <a:t>Offshore Kompressorstation</a:t>
                      </a:r>
                      <a:endParaRPr lang="en-GB" sz="900" kern="1200" dirty="0">
                        <a:solidFill>
                          <a:schemeClr val="tx1"/>
                        </a:solidFill>
                        <a:effectLst/>
                        <a:latin typeface="+mn-lt"/>
                        <a:ea typeface="Times New Roman" panose="02020603050405020304" pitchFamily="18" charset="0"/>
                        <a:cs typeface="Arial"/>
                      </a:endParaRPr>
                    </a:p>
                    <a:p>
                      <a:pPr marL="0" algn="l" defTabSz="914400" rtl="0" eaLnBrk="1" latinLnBrk="0" hangingPunct="1">
                        <a:lnSpc>
                          <a:spcPct val="100000"/>
                        </a:lnSpc>
                        <a:spcBef>
                          <a:spcPts val="0"/>
                        </a:spcBef>
                        <a:spcAft>
                          <a:spcPts val="0"/>
                        </a:spcAft>
                      </a:pPr>
                      <a:r>
                        <a:rPr lang="da-DK" sz="900" kern="1200" dirty="0" err="1">
                          <a:solidFill>
                            <a:schemeClr val="tx1"/>
                          </a:solidFill>
                          <a:effectLst/>
                          <a:latin typeface="+mn-lt"/>
                          <a:ea typeface="Times New Roman" panose="02020603050405020304" pitchFamily="18" charset="0"/>
                          <a:cs typeface="Arial"/>
                        </a:rPr>
                        <a:t>Brintø</a:t>
                      </a:r>
                      <a:r>
                        <a:rPr lang="da-DK" sz="900" kern="1200" dirty="0">
                          <a:solidFill>
                            <a:schemeClr val="tx1"/>
                          </a:solidFill>
                          <a:effectLst/>
                          <a:latin typeface="+mn-lt"/>
                          <a:ea typeface="Times New Roman" panose="02020603050405020304" pitchFamily="18" charset="0"/>
                          <a:cs typeface="Arial"/>
                        </a:rPr>
                        <a:t> Syd – Tyskland</a:t>
                      </a:r>
                      <a:endParaRPr lang="en-GB" sz="900" kern="1200" dirty="0">
                        <a:solidFill>
                          <a:schemeClr val="tx1"/>
                        </a:solidFill>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dirty="0">
                          <a:solidFill>
                            <a:srgbClr val="000000"/>
                          </a:solidFill>
                          <a:effectLst/>
                          <a:latin typeface="+mn-lt"/>
                          <a:ea typeface="Times New Roman" panose="02020603050405020304" pitchFamily="18" charset="0"/>
                          <a:cs typeface="Arial"/>
                        </a:rPr>
                        <a:t>5,5 milliarder</a:t>
                      </a:r>
                      <a:endParaRPr lang="en-GB" sz="900" dirty="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a:solidFill>
                            <a:srgbClr val="000000"/>
                          </a:solidFill>
                          <a:effectLst/>
                          <a:latin typeface="+mn-lt"/>
                          <a:ea typeface="Times New Roman" panose="02020603050405020304" pitchFamily="18" charset="0"/>
                          <a:cs typeface="Arial"/>
                        </a:rPr>
                        <a:t>165 millioner</a:t>
                      </a:r>
                      <a:endParaRPr lang="en-GB" sz="90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4174177"/>
                  </a:ext>
                </a:extLst>
              </a:tr>
              <a:tr h="353332">
                <a:tc>
                  <a:txBody>
                    <a:bodyPr/>
                    <a:lstStyle/>
                    <a:p>
                      <a:pPr marL="0" algn="l" defTabSz="914400" rtl="0" eaLnBrk="1" latinLnBrk="0" hangingPunct="1">
                        <a:lnSpc>
                          <a:spcPct val="100000"/>
                        </a:lnSpc>
                        <a:spcBef>
                          <a:spcPts val="0"/>
                        </a:spcBef>
                        <a:spcAft>
                          <a:spcPts val="0"/>
                        </a:spcAft>
                      </a:pPr>
                      <a:r>
                        <a:rPr lang="da-DK" sz="900" kern="1200">
                          <a:solidFill>
                            <a:schemeClr val="tx1"/>
                          </a:solidFill>
                          <a:effectLst/>
                          <a:latin typeface="+mn-lt"/>
                          <a:ea typeface="Times New Roman" panose="02020603050405020304" pitchFamily="18" charset="0"/>
                          <a:cs typeface="Arial"/>
                        </a:rPr>
                        <a:t>36" Offshore brintledning (10GW)</a:t>
                      </a:r>
                      <a:endParaRPr lang="en-GB" sz="900" kern="1200">
                        <a:solidFill>
                          <a:schemeClr val="tx1"/>
                        </a:solidFill>
                        <a:effectLst/>
                        <a:latin typeface="+mn-lt"/>
                        <a:ea typeface="Times New Roman" panose="02020603050405020304" pitchFamily="18" charset="0"/>
                        <a:cs typeface="Arial"/>
                      </a:endParaRPr>
                    </a:p>
                    <a:p>
                      <a:pPr marL="0" algn="l" defTabSz="914400" rtl="0" eaLnBrk="1" latinLnBrk="0" hangingPunct="1">
                        <a:lnSpc>
                          <a:spcPct val="100000"/>
                        </a:lnSpc>
                        <a:spcBef>
                          <a:spcPts val="0"/>
                        </a:spcBef>
                        <a:spcAft>
                          <a:spcPts val="0"/>
                        </a:spcAft>
                      </a:pPr>
                      <a:r>
                        <a:rPr lang="da-DK" sz="900" kern="1200">
                          <a:solidFill>
                            <a:schemeClr val="tx1"/>
                          </a:solidFill>
                          <a:effectLst/>
                          <a:latin typeface="+mn-lt"/>
                          <a:ea typeface="Times New Roman" panose="02020603050405020304" pitchFamily="18" charset="0"/>
                          <a:cs typeface="Arial"/>
                        </a:rPr>
                        <a:t>Brintø Syd – Tyskland (325 km)</a:t>
                      </a:r>
                      <a:r>
                        <a:rPr lang="da-DK" sz="900" b="1" kern="1200" baseline="30000">
                          <a:solidFill>
                            <a:schemeClr val="tx1"/>
                          </a:solidFill>
                          <a:effectLst/>
                          <a:latin typeface="+mn-lt"/>
                          <a:ea typeface="Times New Roman" panose="02020603050405020304" pitchFamily="18" charset="0"/>
                          <a:cs typeface="Arial"/>
                        </a:rPr>
                        <a:t>a)</a:t>
                      </a:r>
                      <a:endParaRPr lang="en-GB" sz="900" b="1" kern="1200">
                        <a:solidFill>
                          <a:schemeClr val="tx1"/>
                        </a:solidFill>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dirty="0">
                          <a:solidFill>
                            <a:srgbClr val="000000"/>
                          </a:solidFill>
                          <a:effectLst/>
                          <a:latin typeface="+mn-lt"/>
                          <a:ea typeface="Times New Roman" panose="02020603050405020304" pitchFamily="18" charset="0"/>
                          <a:cs typeface="Arial"/>
                        </a:rPr>
                        <a:t>9.3 milliarder</a:t>
                      </a:r>
                      <a:endParaRPr lang="en-GB" sz="900" dirty="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en-GB" sz="900">
                          <a:effectLst/>
                          <a:latin typeface="+mn-lt"/>
                          <a:ea typeface="Times New Roman" panose="02020603050405020304" pitchFamily="18" charset="0"/>
                          <a:cs typeface="Arial" panose="020B0604020202020204" pitchFamily="34" charset="0"/>
                        </a:rPr>
                        <a:t>206.7 </a:t>
                      </a:r>
                      <a:r>
                        <a:rPr lang="da-DK" sz="900" noProof="0">
                          <a:effectLst/>
                          <a:latin typeface="+mn-lt"/>
                          <a:ea typeface="Times New Roman" panose="02020603050405020304" pitchFamily="18" charset="0"/>
                          <a:cs typeface="Arial" panose="020B0604020202020204" pitchFamily="34" charset="0"/>
                        </a:rPr>
                        <a:t>millioner</a:t>
                      </a: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1723465"/>
                  </a:ext>
                </a:extLst>
              </a:tr>
              <a:tr h="394051">
                <a:tc>
                  <a:txBody>
                    <a:bodyPr/>
                    <a:lstStyle/>
                    <a:p>
                      <a:pPr marL="0" algn="l" defTabSz="914400" rtl="0" eaLnBrk="1" latinLnBrk="0" hangingPunct="1">
                        <a:lnSpc>
                          <a:spcPct val="100000"/>
                        </a:lnSpc>
                        <a:spcBef>
                          <a:spcPts val="0"/>
                        </a:spcBef>
                        <a:spcAft>
                          <a:spcPts val="0"/>
                        </a:spcAft>
                      </a:pPr>
                      <a:r>
                        <a:rPr lang="da-DK" sz="900" kern="1200" dirty="0">
                          <a:solidFill>
                            <a:schemeClr val="tx1"/>
                          </a:solidFill>
                          <a:effectLst/>
                          <a:latin typeface="+mn-lt"/>
                          <a:ea typeface="Times New Roman" panose="02020603050405020304" pitchFamily="18" charset="0"/>
                          <a:cs typeface="Arial"/>
                        </a:rPr>
                        <a:t>48" Offshore brintledning (18GW)</a:t>
                      </a:r>
                      <a:endParaRPr lang="en-GB" sz="900" kern="1200" dirty="0">
                        <a:solidFill>
                          <a:schemeClr val="tx1"/>
                        </a:solidFill>
                        <a:effectLst/>
                        <a:latin typeface="+mn-lt"/>
                        <a:ea typeface="Times New Roman" panose="02020603050405020304" pitchFamily="18" charset="0"/>
                        <a:cs typeface="Arial"/>
                      </a:endParaRPr>
                    </a:p>
                    <a:p>
                      <a:pPr marL="0" algn="l" defTabSz="914400" rtl="0" eaLnBrk="1" latinLnBrk="0" hangingPunct="1">
                        <a:lnSpc>
                          <a:spcPct val="100000"/>
                        </a:lnSpc>
                        <a:spcBef>
                          <a:spcPts val="0"/>
                        </a:spcBef>
                        <a:spcAft>
                          <a:spcPts val="0"/>
                        </a:spcAft>
                      </a:pPr>
                      <a:r>
                        <a:rPr lang="da-DK" sz="900" kern="1200" dirty="0" err="1">
                          <a:solidFill>
                            <a:schemeClr val="tx1"/>
                          </a:solidFill>
                          <a:effectLst/>
                          <a:latin typeface="+mn-lt"/>
                          <a:ea typeface="Times New Roman" panose="02020603050405020304" pitchFamily="18" charset="0"/>
                          <a:cs typeface="Arial"/>
                        </a:rPr>
                        <a:t>Brintø</a:t>
                      </a:r>
                      <a:r>
                        <a:rPr lang="da-DK" sz="900" kern="1200" dirty="0">
                          <a:solidFill>
                            <a:schemeClr val="tx1"/>
                          </a:solidFill>
                          <a:effectLst/>
                          <a:latin typeface="+mn-lt"/>
                          <a:ea typeface="Times New Roman" panose="02020603050405020304" pitchFamily="18" charset="0"/>
                          <a:cs typeface="Arial"/>
                        </a:rPr>
                        <a:t> Syd – Tyskland (325 km)</a:t>
                      </a:r>
                      <a:r>
                        <a:rPr lang="da-DK" sz="900" b="1" kern="1200" baseline="30000" dirty="0">
                          <a:solidFill>
                            <a:schemeClr val="tx1"/>
                          </a:solidFill>
                          <a:effectLst/>
                          <a:latin typeface="+mn-lt"/>
                          <a:ea typeface="Times New Roman" panose="02020603050405020304" pitchFamily="18" charset="0"/>
                          <a:cs typeface="Arial"/>
                        </a:rPr>
                        <a:t>a)</a:t>
                      </a:r>
                      <a:endParaRPr lang="en-GB" sz="900" kern="1200" dirty="0">
                        <a:solidFill>
                          <a:schemeClr val="tx1"/>
                        </a:solidFill>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400"/>
                        </a:lnSpc>
                        <a:spcBef>
                          <a:spcPts val="600"/>
                        </a:spcBef>
                        <a:spcAft>
                          <a:spcPts val="600"/>
                        </a:spcAft>
                        <a:buClrTx/>
                        <a:buSzTx/>
                        <a:buFontTx/>
                        <a:buNone/>
                        <a:tabLst/>
                        <a:defRPr/>
                      </a:pPr>
                      <a:r>
                        <a:rPr lang="da-DK" sz="900" dirty="0">
                          <a:solidFill>
                            <a:srgbClr val="000000"/>
                          </a:solidFill>
                          <a:effectLst/>
                          <a:latin typeface="+mn-lt"/>
                          <a:ea typeface="Times New Roman" panose="02020603050405020304" pitchFamily="18" charset="0"/>
                          <a:cs typeface="Arial"/>
                        </a:rPr>
                        <a:t>11.2 milliarder</a:t>
                      </a:r>
                      <a:endParaRPr lang="en-GB" sz="900" dirty="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ts val="1400"/>
                        </a:lnSpc>
                        <a:spcBef>
                          <a:spcPts val="600"/>
                        </a:spcBef>
                        <a:spcAft>
                          <a:spcPts val="600"/>
                        </a:spcAft>
                        <a:buClrTx/>
                        <a:buSzTx/>
                        <a:buFontTx/>
                        <a:buNone/>
                        <a:tabLst/>
                        <a:defRPr/>
                      </a:pPr>
                      <a:r>
                        <a:rPr lang="en-GB" sz="900" noProof="0">
                          <a:effectLst/>
                          <a:latin typeface="+mn-lt"/>
                          <a:ea typeface="Times New Roman" panose="02020603050405020304" pitchFamily="18" charset="0"/>
                          <a:cs typeface="Arial" panose="020B0604020202020204" pitchFamily="34" charset="0"/>
                        </a:rPr>
                        <a:t>249 millioner</a:t>
                      </a:r>
                      <a:endParaRPr lang="da-DK" sz="900" noProof="0">
                        <a:effectLst/>
                        <a:latin typeface="+mn-lt"/>
                        <a:ea typeface="Times New Roman" panose="02020603050405020304" pitchFamily="18" charset="0"/>
                        <a:cs typeface="Arial" panose="020B0604020202020204" pitchFamily="34" charset="0"/>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0560366"/>
                  </a:ext>
                </a:extLst>
              </a:tr>
              <a:tr h="394051">
                <a:tc>
                  <a:txBody>
                    <a:bodyPr/>
                    <a:lstStyle/>
                    <a:p>
                      <a:pPr marL="0" algn="l" defTabSz="914400" rtl="0" eaLnBrk="1" latinLnBrk="0" hangingPunct="1">
                        <a:lnSpc>
                          <a:spcPct val="100000"/>
                        </a:lnSpc>
                        <a:spcBef>
                          <a:spcPts val="0"/>
                        </a:spcBef>
                        <a:spcAft>
                          <a:spcPts val="0"/>
                        </a:spcAft>
                      </a:pPr>
                      <a:r>
                        <a:rPr lang="da-DK" sz="900" kern="1200" dirty="0">
                          <a:solidFill>
                            <a:schemeClr val="tx1"/>
                          </a:solidFill>
                          <a:effectLst/>
                          <a:latin typeface="+mn-lt"/>
                          <a:ea typeface="Times New Roman" panose="02020603050405020304" pitchFamily="18" charset="0"/>
                          <a:cs typeface="Arial"/>
                        </a:rPr>
                        <a:t>36” Offshore brintledning (10 GW)</a:t>
                      </a:r>
                      <a:endParaRPr lang="en-GB" sz="900" kern="1200" dirty="0">
                        <a:solidFill>
                          <a:schemeClr val="tx1"/>
                        </a:solidFill>
                        <a:effectLst/>
                        <a:latin typeface="+mn-lt"/>
                        <a:ea typeface="Times New Roman" panose="02020603050405020304" pitchFamily="18" charset="0"/>
                        <a:cs typeface="Arial"/>
                      </a:endParaRPr>
                    </a:p>
                    <a:p>
                      <a:pPr marL="0" algn="l" defTabSz="914400" rtl="0" eaLnBrk="1" latinLnBrk="0" hangingPunct="1">
                        <a:lnSpc>
                          <a:spcPct val="100000"/>
                        </a:lnSpc>
                        <a:spcBef>
                          <a:spcPts val="0"/>
                        </a:spcBef>
                        <a:spcAft>
                          <a:spcPts val="0"/>
                        </a:spcAft>
                      </a:pPr>
                      <a:r>
                        <a:rPr lang="da-DK" sz="900" kern="1200" dirty="0">
                          <a:solidFill>
                            <a:schemeClr val="tx1"/>
                          </a:solidFill>
                          <a:effectLst/>
                          <a:latin typeface="+mn-lt"/>
                          <a:ea typeface="Times New Roman" panose="02020603050405020304" pitchFamily="18" charset="0"/>
                          <a:cs typeface="Arial"/>
                        </a:rPr>
                        <a:t>Bornholm - </a:t>
                      </a:r>
                      <a:r>
                        <a:rPr lang="da-DK" sz="900" kern="1200" dirty="0" err="1">
                          <a:solidFill>
                            <a:schemeClr val="tx1"/>
                          </a:solidFill>
                          <a:effectLst/>
                          <a:latin typeface="+mn-lt"/>
                          <a:ea typeface="Times New Roman" panose="02020603050405020304" pitchFamily="18" charset="0"/>
                          <a:cs typeface="Arial"/>
                        </a:rPr>
                        <a:t>Lubmin</a:t>
                      </a:r>
                      <a:r>
                        <a:rPr lang="da-DK" sz="900" kern="1200" dirty="0">
                          <a:solidFill>
                            <a:schemeClr val="tx1"/>
                          </a:solidFill>
                          <a:effectLst/>
                          <a:latin typeface="+mn-lt"/>
                          <a:ea typeface="Times New Roman" panose="02020603050405020304" pitchFamily="18" charset="0"/>
                          <a:cs typeface="Arial"/>
                        </a:rPr>
                        <a:t> (162 km)</a:t>
                      </a:r>
                      <a:endParaRPr lang="en-GB" sz="900" kern="1200" dirty="0">
                        <a:solidFill>
                          <a:schemeClr val="tx1"/>
                        </a:solidFill>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dirty="0">
                          <a:solidFill>
                            <a:srgbClr val="000000"/>
                          </a:solidFill>
                          <a:effectLst/>
                          <a:latin typeface="+mn-lt"/>
                          <a:ea typeface="Times New Roman" panose="02020603050405020304" pitchFamily="18" charset="0"/>
                          <a:cs typeface="Arial"/>
                        </a:rPr>
                        <a:t>4.6 milliarder</a:t>
                      </a:r>
                      <a:endParaRPr lang="en-GB" sz="900" dirty="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a:solidFill>
                            <a:srgbClr val="000000"/>
                          </a:solidFill>
                          <a:effectLst/>
                          <a:latin typeface="+mn-lt"/>
                          <a:ea typeface="Times New Roman" panose="02020603050405020304" pitchFamily="18" charset="0"/>
                          <a:cs typeface="Arial"/>
                        </a:rPr>
                        <a:t>103 millioner</a:t>
                      </a:r>
                      <a:endParaRPr lang="en-GB" sz="90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2467844"/>
                  </a:ext>
                </a:extLst>
              </a:tr>
              <a:tr h="372187">
                <a:tc>
                  <a:txBody>
                    <a:bodyPr/>
                    <a:lstStyle/>
                    <a:p>
                      <a:pPr marL="0" algn="l" defTabSz="914400" rtl="0" eaLnBrk="1" latinLnBrk="0" hangingPunct="1">
                        <a:lnSpc>
                          <a:spcPct val="100000"/>
                        </a:lnSpc>
                        <a:spcBef>
                          <a:spcPts val="0"/>
                        </a:spcBef>
                        <a:spcAft>
                          <a:spcPts val="0"/>
                        </a:spcAft>
                      </a:pPr>
                      <a:r>
                        <a:rPr lang="da-DK" sz="900" kern="1200" dirty="0">
                          <a:solidFill>
                            <a:schemeClr val="tx1"/>
                          </a:solidFill>
                          <a:effectLst/>
                          <a:latin typeface="+mn-lt"/>
                          <a:ea typeface="Times New Roman" panose="02020603050405020304" pitchFamily="18" charset="0"/>
                          <a:cs typeface="Arial"/>
                        </a:rPr>
                        <a:t>Offshore Kompressorstation</a:t>
                      </a:r>
                      <a:endParaRPr lang="en-GB" sz="900" kern="1200" dirty="0">
                        <a:solidFill>
                          <a:schemeClr val="tx1"/>
                        </a:solidFill>
                        <a:effectLst/>
                        <a:latin typeface="+mn-lt"/>
                        <a:ea typeface="Times New Roman" panose="02020603050405020304" pitchFamily="18" charset="0"/>
                        <a:cs typeface="Arial"/>
                      </a:endParaRPr>
                    </a:p>
                    <a:p>
                      <a:pPr marL="0" algn="l" defTabSz="914400" rtl="0" eaLnBrk="1" latinLnBrk="0" hangingPunct="1">
                        <a:lnSpc>
                          <a:spcPct val="100000"/>
                        </a:lnSpc>
                        <a:spcBef>
                          <a:spcPts val="0"/>
                        </a:spcBef>
                        <a:spcAft>
                          <a:spcPts val="0"/>
                        </a:spcAft>
                      </a:pPr>
                      <a:r>
                        <a:rPr lang="da-DK" sz="900" kern="1200" dirty="0">
                          <a:solidFill>
                            <a:schemeClr val="tx1"/>
                          </a:solidFill>
                          <a:effectLst/>
                          <a:latin typeface="+mn-lt"/>
                          <a:ea typeface="Times New Roman" panose="02020603050405020304" pitchFamily="18" charset="0"/>
                          <a:cs typeface="Arial"/>
                        </a:rPr>
                        <a:t>Bornholm – </a:t>
                      </a:r>
                      <a:r>
                        <a:rPr lang="da-DK" sz="900" kern="1200" dirty="0" err="1">
                          <a:solidFill>
                            <a:schemeClr val="tx1"/>
                          </a:solidFill>
                          <a:effectLst/>
                          <a:latin typeface="+mn-lt"/>
                          <a:ea typeface="Times New Roman" panose="02020603050405020304" pitchFamily="18" charset="0"/>
                          <a:cs typeface="Arial"/>
                        </a:rPr>
                        <a:t>Lubmin</a:t>
                      </a:r>
                      <a:endParaRPr lang="en-GB" sz="900" kern="1200" dirty="0">
                        <a:solidFill>
                          <a:schemeClr val="tx1"/>
                        </a:solidFill>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a:solidFill>
                            <a:srgbClr val="000000"/>
                          </a:solidFill>
                          <a:effectLst/>
                          <a:latin typeface="+mn-lt"/>
                          <a:ea typeface="Times New Roman" panose="02020603050405020304" pitchFamily="18" charset="0"/>
                          <a:cs typeface="Arial"/>
                        </a:rPr>
                        <a:t>5,5 milliarder</a:t>
                      </a:r>
                      <a:endParaRPr lang="en-GB" sz="90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dirty="0">
                          <a:solidFill>
                            <a:srgbClr val="000000"/>
                          </a:solidFill>
                          <a:effectLst/>
                          <a:latin typeface="+mn-lt"/>
                          <a:ea typeface="Times New Roman" panose="02020603050405020304" pitchFamily="18" charset="0"/>
                          <a:cs typeface="Arial"/>
                        </a:rPr>
                        <a:t>165 millioner</a:t>
                      </a:r>
                      <a:endParaRPr lang="en-GB" sz="900" dirty="0">
                        <a:effectLst/>
                        <a:latin typeface="+mn-lt"/>
                        <a:ea typeface="Times New Roman" panose="02020603050405020304" pitchFamily="18" charset="0"/>
                        <a:cs typeface="Arial"/>
                      </a:endParaRPr>
                    </a:p>
                  </a:txBody>
                  <a:tcPr marL="48363" marR="483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863273"/>
                  </a:ext>
                </a:extLst>
              </a:tr>
              <a:tr h="189888">
                <a:tc>
                  <a:txBody>
                    <a:bodyPr/>
                    <a:lstStyle/>
                    <a:p>
                      <a:pPr>
                        <a:lnSpc>
                          <a:spcPts val="1400"/>
                        </a:lnSpc>
                        <a:spcBef>
                          <a:spcPts val="600"/>
                        </a:spcBef>
                        <a:spcAft>
                          <a:spcPts val="600"/>
                        </a:spcAft>
                      </a:pPr>
                      <a:r>
                        <a:rPr lang="da-DK" sz="900">
                          <a:solidFill>
                            <a:srgbClr val="000000"/>
                          </a:solidFill>
                          <a:effectLst/>
                          <a:latin typeface="+mn-lt"/>
                          <a:ea typeface="Times New Roman" panose="02020603050405020304" pitchFamily="18" charset="0"/>
                          <a:cs typeface="Arial"/>
                        </a:rPr>
                        <a:t>Brintøer </a:t>
                      </a:r>
                      <a:endParaRPr lang="en-GB" sz="90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endParaRPr lang="en-GB" sz="90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endParaRPr lang="en-GB" sz="900" dirty="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97112348"/>
                  </a:ext>
                </a:extLst>
              </a:tr>
              <a:tr h="190885">
                <a:tc>
                  <a:txBody>
                    <a:bodyPr/>
                    <a:lstStyle/>
                    <a:p>
                      <a:pPr>
                        <a:lnSpc>
                          <a:spcPts val="1400"/>
                        </a:lnSpc>
                        <a:spcBef>
                          <a:spcPts val="600"/>
                        </a:spcBef>
                        <a:spcAft>
                          <a:spcPts val="600"/>
                        </a:spcAft>
                      </a:pPr>
                      <a:r>
                        <a:rPr lang="da-DK" sz="900">
                          <a:solidFill>
                            <a:srgbClr val="000000"/>
                          </a:solidFill>
                          <a:effectLst/>
                          <a:latin typeface="+mn-lt"/>
                          <a:ea typeface="Times New Roman" panose="02020603050405020304" pitchFamily="18" charset="0"/>
                          <a:cs typeface="Arial"/>
                        </a:rPr>
                        <a:t>Brintø Syd (15 GW elektrolyse)</a:t>
                      </a:r>
                      <a:endParaRPr lang="en-GB" sz="90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dirty="0">
                          <a:solidFill>
                            <a:srgbClr val="000000"/>
                          </a:solidFill>
                          <a:effectLst/>
                          <a:latin typeface="+mn-lt"/>
                          <a:ea typeface="Times New Roman" panose="02020603050405020304" pitchFamily="18" charset="0"/>
                          <a:cs typeface="Arial"/>
                        </a:rPr>
                        <a:t>18,7 milliarder</a:t>
                      </a:r>
                      <a:endParaRPr lang="en-GB" sz="900" dirty="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dirty="0">
                          <a:solidFill>
                            <a:srgbClr val="000000"/>
                          </a:solidFill>
                          <a:effectLst/>
                          <a:latin typeface="+mn-lt"/>
                          <a:ea typeface="Times New Roman" panose="02020603050405020304" pitchFamily="18" charset="0"/>
                          <a:cs typeface="Arial"/>
                        </a:rPr>
                        <a:t>374 millioner</a:t>
                      </a:r>
                      <a:endParaRPr lang="en-GB" sz="900" dirty="0">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38799561"/>
                  </a:ext>
                </a:extLst>
              </a:tr>
            </a:tbl>
          </a:graphicData>
        </a:graphic>
      </p:graphicFrame>
      <p:sp>
        <p:nvSpPr>
          <p:cNvPr id="2" name="TextBox 1">
            <a:extLst>
              <a:ext uri="{FF2B5EF4-FFF2-40B4-BE49-F238E27FC236}">
                <a16:creationId xmlns:a16="http://schemas.microsoft.com/office/drawing/2014/main" id="{FF0893C2-E48C-2122-FA95-BAF61E188FCB}"/>
              </a:ext>
            </a:extLst>
          </p:cNvPr>
          <p:cNvSpPr txBox="1"/>
          <p:nvPr/>
        </p:nvSpPr>
        <p:spPr>
          <a:xfrm>
            <a:off x="334932" y="4207212"/>
            <a:ext cx="897294" cy="215444"/>
          </a:xfrm>
          <a:prstGeom prst="rect">
            <a:avLst/>
          </a:prstGeom>
          <a:noFill/>
        </p:spPr>
        <p:txBody>
          <a:bodyPr wrap="square" rtlCol="0">
            <a:spAutoFit/>
          </a:bodyPr>
          <a:lstStyle/>
          <a:p>
            <a:r>
              <a:rPr lang="da-DK" sz="1100" baseline="30000" dirty="0">
                <a:latin typeface="+mj-lt"/>
                <a:cs typeface="Arial" pitchFamily="34" charset="0"/>
              </a:rPr>
              <a:t>a) </a:t>
            </a:r>
            <a:r>
              <a:rPr lang="da-DK" sz="800" dirty="0">
                <a:latin typeface="+mj-lt"/>
                <a:cs typeface="Arial" pitchFamily="34" charset="0"/>
              </a:rPr>
              <a:t>Alternativ</a:t>
            </a:r>
            <a:endParaRPr lang="en-GB" sz="800" baseline="30000" dirty="0">
              <a:latin typeface="+mj-lt"/>
              <a:cs typeface="Arial" pitchFamily="34" charset="0"/>
            </a:endParaRPr>
          </a:p>
        </p:txBody>
      </p:sp>
      <p:sp>
        <p:nvSpPr>
          <p:cNvPr id="9" name="Text Placeholder 1">
            <a:extLst>
              <a:ext uri="{FF2B5EF4-FFF2-40B4-BE49-F238E27FC236}">
                <a16:creationId xmlns:a16="http://schemas.microsoft.com/office/drawing/2014/main" id="{358AC549-CD95-A8FC-966C-BB0D7279ABAC}"/>
              </a:ext>
            </a:extLst>
          </p:cNvPr>
          <p:cNvSpPr txBox="1">
            <a:spLocks/>
          </p:cNvSpPr>
          <p:nvPr/>
        </p:nvSpPr>
        <p:spPr>
          <a:xfrm>
            <a:off x="289395" y="272132"/>
            <a:ext cx="8302021" cy="198467"/>
          </a:xfrm>
          <a:prstGeom prst="rect">
            <a:avLst/>
          </a:prstGeom>
        </p:spPr>
        <p:txBody>
          <a:bodyPr/>
          <a:lstStyle>
            <a:lvl1pPr marL="273050" indent="-273050" algn="l" defTabSz="914400" rtl="0" eaLnBrk="1" latinLnBrk="0" hangingPunct="1">
              <a:spcBef>
                <a:spcPts val="0"/>
              </a:spcBef>
              <a:spcAft>
                <a:spcPts val="600"/>
              </a:spcAft>
              <a:buClr>
                <a:schemeClr val="tx1"/>
              </a:buClr>
              <a:buFont typeface="Arial" panose="020B0604020202020204" pitchFamily="34" charset="0"/>
              <a:buChar char="•"/>
              <a:defRPr sz="16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1pPr>
            <a:lvl2pPr marL="622300" indent="-261938" algn="l" defTabSz="914400" rtl="0" eaLnBrk="1" latinLnBrk="0" hangingPunct="1">
              <a:spcBef>
                <a:spcPts val="0"/>
              </a:spcBef>
              <a:spcAft>
                <a:spcPts val="600"/>
              </a:spcAft>
              <a:buClr>
                <a:schemeClr val="tx1"/>
              </a:buClr>
              <a:buFont typeface="Arial" panose="020B0604020202020204" pitchFamily="34" charset="0"/>
              <a:buChar char="•"/>
              <a:defRPr sz="14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2pPr>
            <a:lvl3pPr marL="982663" indent="-263525" algn="l" defTabSz="914400" rtl="0" eaLnBrk="1" latinLnBrk="0" hangingPunct="1">
              <a:spcBef>
                <a:spcPts val="0"/>
              </a:spcBef>
              <a:spcAft>
                <a:spcPts val="600"/>
              </a:spcAft>
              <a:buClr>
                <a:schemeClr val="tx1"/>
              </a:buClr>
              <a:buFont typeface="Arial" panose="020B0604020202020204" pitchFamily="34" charset="0"/>
              <a:buChar char="•"/>
              <a:defRPr sz="12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3pPr>
            <a:lvl4pPr marL="1254125"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4pPr>
            <a:lvl5pPr marL="1614488"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sz="1000"/>
              <a:t>2029-2035</a:t>
            </a:r>
          </a:p>
          <a:p>
            <a:endParaRPr lang="en-GB"/>
          </a:p>
        </p:txBody>
      </p:sp>
      <p:sp>
        <p:nvSpPr>
          <p:cNvPr id="4" name="TextBox 3">
            <a:extLst>
              <a:ext uri="{FF2B5EF4-FFF2-40B4-BE49-F238E27FC236}">
                <a16:creationId xmlns:a16="http://schemas.microsoft.com/office/drawing/2014/main" id="{9A335046-40D7-A3CC-42C0-D04A93E5D073}"/>
              </a:ext>
            </a:extLst>
          </p:cNvPr>
          <p:cNvSpPr txBox="1"/>
          <p:nvPr/>
        </p:nvSpPr>
        <p:spPr>
          <a:xfrm>
            <a:off x="383534" y="4314934"/>
            <a:ext cx="4659478" cy="215444"/>
          </a:xfrm>
          <a:prstGeom prst="rect">
            <a:avLst/>
          </a:prstGeom>
          <a:noFill/>
        </p:spPr>
        <p:txBody>
          <a:bodyPr wrap="square" rtlCol="0">
            <a:spAutoFit/>
          </a:bodyPr>
          <a:lstStyle/>
          <a:p>
            <a:r>
              <a:rPr lang="da-DK" sz="800" dirty="0">
                <a:latin typeface="+mj-lt"/>
                <a:cs typeface="Arial" pitchFamily="34" charset="0"/>
              </a:rPr>
              <a:t>Enhedspriser for brintrør baserer sig på Brinkmanns enhedspriser formidlet af CIP Fonden</a:t>
            </a:r>
            <a:endParaRPr lang="en-GB" sz="800" dirty="0">
              <a:latin typeface="+mj-lt"/>
              <a:cs typeface="Arial" pitchFamily="34" charset="0"/>
            </a:endParaRPr>
          </a:p>
        </p:txBody>
      </p:sp>
    </p:spTree>
    <p:extLst>
      <p:ext uri="{BB962C8B-B14F-4D97-AF65-F5344CB8AC3E}">
        <p14:creationId xmlns:p14="http://schemas.microsoft.com/office/powerpoint/2010/main" val="284143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each with a body of water and a boat in the distance&#10;&#10;Description automatically generated with low confidence">
            <a:extLst>
              <a:ext uri="{FF2B5EF4-FFF2-40B4-BE49-F238E27FC236}">
                <a16:creationId xmlns:a16="http://schemas.microsoft.com/office/drawing/2014/main" id="{108F620A-211F-BA07-28C1-41B7489173BC}"/>
              </a:ext>
            </a:extLst>
          </p:cNvPr>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t="17350" b="17350"/>
          <a:stretch>
            <a:fillRect/>
          </a:stretch>
        </p:blipFill>
        <p:spPr/>
      </p:pic>
      <p:sp>
        <p:nvSpPr>
          <p:cNvPr id="3" name="Slide Number Placeholder 2">
            <a:extLst>
              <a:ext uri="{FF2B5EF4-FFF2-40B4-BE49-F238E27FC236}">
                <a16:creationId xmlns:a16="http://schemas.microsoft.com/office/drawing/2014/main" id="{79A0B7A5-52FD-29FE-179C-3E7822A1C286}"/>
              </a:ext>
            </a:extLst>
          </p:cNvPr>
          <p:cNvSpPr>
            <a:spLocks noGrp="1"/>
          </p:cNvSpPr>
          <p:nvPr>
            <p:ph type="sldNum" sz="quarter" idx="12"/>
          </p:nvPr>
        </p:nvSpPr>
        <p:spPr/>
        <p:txBody>
          <a:bodyPr/>
          <a:lstStyle/>
          <a:p>
            <a:fld id="{AF54B9EF-527F-4F31-BDA9-861CCA0FE377}" type="slidenum">
              <a:rPr lang="en-GB" noProof="0" smtClean="0"/>
              <a:pPr/>
              <a:t>19</a:t>
            </a:fld>
            <a:endParaRPr lang="en-GB" noProof="0"/>
          </a:p>
        </p:txBody>
      </p:sp>
      <p:sp>
        <p:nvSpPr>
          <p:cNvPr id="4" name="Picture Placeholder 3">
            <a:extLst>
              <a:ext uri="{FF2B5EF4-FFF2-40B4-BE49-F238E27FC236}">
                <a16:creationId xmlns:a16="http://schemas.microsoft.com/office/drawing/2014/main" id="{2B73293D-C24F-BA3B-AF12-E276C0735BBE}"/>
              </a:ext>
            </a:extLst>
          </p:cNvPr>
          <p:cNvSpPr>
            <a:spLocks noGrp="1"/>
          </p:cNvSpPr>
          <p:nvPr>
            <p:ph type="pic" sz="quarter" idx="27"/>
          </p:nvPr>
        </p:nvSpPr>
        <p:spPr>
          <a:xfrm>
            <a:off x="400726" y="419855"/>
            <a:ext cx="1514475" cy="73179"/>
          </a:xfrm>
        </p:spPr>
      </p:sp>
      <p:sp>
        <p:nvSpPr>
          <p:cNvPr id="5" name="Text Placeholder 4">
            <a:extLst>
              <a:ext uri="{FF2B5EF4-FFF2-40B4-BE49-F238E27FC236}">
                <a16:creationId xmlns:a16="http://schemas.microsoft.com/office/drawing/2014/main" id="{7DBFF6DF-AC6E-0F59-3AE4-EC8C3C769AF8}"/>
              </a:ext>
            </a:extLst>
          </p:cNvPr>
          <p:cNvSpPr>
            <a:spLocks noGrp="1"/>
          </p:cNvSpPr>
          <p:nvPr>
            <p:ph type="body" sz="quarter" idx="26"/>
          </p:nvPr>
        </p:nvSpPr>
        <p:spPr>
          <a:xfrm>
            <a:off x="385488" y="628281"/>
            <a:ext cx="4138614" cy="371038"/>
          </a:xfrm>
        </p:spPr>
        <p:txBody>
          <a:bodyPr/>
          <a:lstStyle/>
          <a:p>
            <a:r>
              <a:rPr lang="da-DK"/>
              <a:t>2036- 2045</a:t>
            </a:r>
            <a:endParaRPr lang="en-GB"/>
          </a:p>
        </p:txBody>
      </p:sp>
      <p:sp>
        <p:nvSpPr>
          <p:cNvPr id="6" name="Picture Placeholder 5">
            <a:extLst>
              <a:ext uri="{FF2B5EF4-FFF2-40B4-BE49-F238E27FC236}">
                <a16:creationId xmlns:a16="http://schemas.microsoft.com/office/drawing/2014/main" id="{DC423035-AD2C-DBCF-A38D-FB4D8F3F53C0}"/>
              </a:ext>
            </a:extLst>
          </p:cNvPr>
          <p:cNvSpPr>
            <a:spLocks noGrp="1"/>
          </p:cNvSpPr>
          <p:nvPr>
            <p:ph type="pic" sz="quarter" idx="28"/>
          </p:nvPr>
        </p:nvSpPr>
        <p:spPr>
          <a:xfrm>
            <a:off x="400725" y="1063496"/>
            <a:ext cx="1514475" cy="73179"/>
          </a:xfrm>
        </p:spPr>
      </p:sp>
      <p:sp>
        <p:nvSpPr>
          <p:cNvPr id="11" name="TextBox 10">
            <a:extLst>
              <a:ext uri="{FF2B5EF4-FFF2-40B4-BE49-F238E27FC236}">
                <a16:creationId xmlns:a16="http://schemas.microsoft.com/office/drawing/2014/main" id="{725B1A9E-42E3-CD96-0962-9EC4691C7A12}"/>
              </a:ext>
            </a:extLst>
          </p:cNvPr>
          <p:cNvSpPr txBox="1"/>
          <p:nvPr/>
        </p:nvSpPr>
        <p:spPr>
          <a:xfrm>
            <a:off x="385488" y="1764452"/>
            <a:ext cx="3541053" cy="1477328"/>
          </a:xfrm>
          <a:prstGeom prst="rect">
            <a:avLst/>
          </a:prstGeom>
          <a:noFill/>
        </p:spPr>
        <p:txBody>
          <a:bodyPr wrap="square" rtlCol="0">
            <a:spAutoFit/>
          </a:bodyPr>
          <a:lstStyle/>
          <a:p>
            <a:r>
              <a:rPr lang="da-DK" b="1">
                <a:solidFill>
                  <a:schemeClr val="bg1"/>
                </a:solidFill>
                <a:latin typeface="+mj-lt"/>
                <a:cs typeface="Arial" pitchFamily="34" charset="0"/>
              </a:rPr>
              <a:t>Den tredje fase giver mulighed for at etablere Brintø Nord med brint og el-forbindelse til Brintø Syd samt el-forbindelse til den statslige energiø. </a:t>
            </a:r>
          </a:p>
        </p:txBody>
      </p:sp>
      <p:pic>
        <p:nvPicPr>
          <p:cNvPr id="12" name="Picture 11">
            <a:extLst>
              <a:ext uri="{FF2B5EF4-FFF2-40B4-BE49-F238E27FC236}">
                <a16:creationId xmlns:a16="http://schemas.microsoft.com/office/drawing/2014/main" id="{3197EB5D-E35A-A76F-BD05-0E9495B1C019}"/>
              </a:ext>
            </a:extLst>
          </p:cNvPr>
          <p:cNvPicPr>
            <a:picLocks noChangeAspect="1"/>
          </p:cNvPicPr>
          <p:nvPr/>
        </p:nvPicPr>
        <p:blipFill rotWithShape="1">
          <a:blip r:embed="rId4"/>
          <a:srcRect r="972"/>
          <a:stretch/>
        </p:blipFill>
        <p:spPr>
          <a:xfrm>
            <a:off x="3829443" y="500068"/>
            <a:ext cx="5215498" cy="3721244"/>
          </a:xfrm>
          <a:prstGeom prst="rect">
            <a:avLst/>
          </a:prstGeom>
        </p:spPr>
      </p:pic>
      <p:sp>
        <p:nvSpPr>
          <p:cNvPr id="2" name="TextBox 1">
            <a:extLst>
              <a:ext uri="{FF2B5EF4-FFF2-40B4-BE49-F238E27FC236}">
                <a16:creationId xmlns:a16="http://schemas.microsoft.com/office/drawing/2014/main" id="{8B7B761A-476B-2752-8784-662E8977AC60}"/>
              </a:ext>
            </a:extLst>
          </p:cNvPr>
          <p:cNvSpPr txBox="1"/>
          <p:nvPr/>
        </p:nvSpPr>
        <p:spPr>
          <a:xfrm>
            <a:off x="4671867" y="1618450"/>
            <a:ext cx="1091187" cy="246221"/>
          </a:xfrm>
          <a:prstGeom prst="rect">
            <a:avLst/>
          </a:prstGeom>
          <a:noFill/>
        </p:spPr>
        <p:txBody>
          <a:bodyPr wrap="square" rtlCol="0">
            <a:spAutoFit/>
          </a:bodyPr>
          <a:lstStyle/>
          <a:p>
            <a:r>
              <a:rPr lang="da-DK" sz="1000" dirty="0">
                <a:latin typeface="+mj-lt"/>
                <a:cs typeface="Arial" pitchFamily="34" charset="0"/>
              </a:rPr>
              <a:t>Statslig </a:t>
            </a:r>
            <a:r>
              <a:rPr lang="da-DK" sz="1000" dirty="0" err="1">
                <a:latin typeface="+mj-lt"/>
                <a:cs typeface="Arial" pitchFamily="34" charset="0"/>
              </a:rPr>
              <a:t>energiø</a:t>
            </a:r>
            <a:endParaRPr lang="en-GB" sz="1000" dirty="0">
              <a:latin typeface="+mj-lt"/>
              <a:cs typeface="Arial" pitchFamily="34" charset="0"/>
            </a:endParaRPr>
          </a:p>
        </p:txBody>
      </p:sp>
      <p:pic>
        <p:nvPicPr>
          <p:cNvPr id="16" name="Picture 15">
            <a:extLst>
              <a:ext uri="{FF2B5EF4-FFF2-40B4-BE49-F238E27FC236}">
                <a16:creationId xmlns:a16="http://schemas.microsoft.com/office/drawing/2014/main" id="{7A23BD52-7FDA-0E53-FCC6-7B5EB7E6EFCD}"/>
              </a:ext>
            </a:extLst>
          </p:cNvPr>
          <p:cNvPicPr>
            <a:picLocks noChangeAspect="1"/>
          </p:cNvPicPr>
          <p:nvPr/>
        </p:nvPicPr>
        <p:blipFill rotWithShape="1">
          <a:blip r:embed="rId5"/>
          <a:srcRect l="16587" t="11645" r="6382" b="17685"/>
          <a:stretch/>
        </p:blipFill>
        <p:spPr>
          <a:xfrm rot="19536175">
            <a:off x="4179107" y="2106213"/>
            <a:ext cx="278422" cy="220742"/>
          </a:xfrm>
          <a:prstGeom prst="rect">
            <a:avLst/>
          </a:prstGeom>
        </p:spPr>
      </p:pic>
      <p:sp>
        <p:nvSpPr>
          <p:cNvPr id="9" name="TextBox 8">
            <a:extLst>
              <a:ext uri="{FF2B5EF4-FFF2-40B4-BE49-F238E27FC236}">
                <a16:creationId xmlns:a16="http://schemas.microsoft.com/office/drawing/2014/main" id="{D5C366DD-A7F0-1FDF-7885-76D69ECC8F70}"/>
              </a:ext>
            </a:extLst>
          </p:cNvPr>
          <p:cNvSpPr txBox="1"/>
          <p:nvPr/>
        </p:nvSpPr>
        <p:spPr>
          <a:xfrm>
            <a:off x="4026406" y="1928014"/>
            <a:ext cx="1091187" cy="246221"/>
          </a:xfrm>
          <a:prstGeom prst="rect">
            <a:avLst/>
          </a:prstGeom>
          <a:noFill/>
        </p:spPr>
        <p:txBody>
          <a:bodyPr wrap="square" rtlCol="0">
            <a:spAutoFit/>
          </a:bodyPr>
          <a:lstStyle/>
          <a:p>
            <a:r>
              <a:rPr lang="da-DK" sz="1000" dirty="0" err="1">
                <a:latin typeface="+mj-lt"/>
                <a:cs typeface="Arial" pitchFamily="34" charset="0"/>
              </a:rPr>
              <a:t>Brintø</a:t>
            </a:r>
            <a:r>
              <a:rPr lang="da-DK" sz="1000" dirty="0">
                <a:latin typeface="+mj-lt"/>
                <a:cs typeface="Arial" pitchFamily="34" charset="0"/>
              </a:rPr>
              <a:t> Nord</a:t>
            </a:r>
            <a:endParaRPr lang="en-GB" sz="1000" dirty="0">
              <a:latin typeface="+mj-lt"/>
              <a:cs typeface="Arial" pitchFamily="34" charset="0"/>
            </a:endParaRPr>
          </a:p>
        </p:txBody>
      </p:sp>
      <p:pic>
        <p:nvPicPr>
          <p:cNvPr id="18" name="Picture 17">
            <a:extLst>
              <a:ext uri="{FF2B5EF4-FFF2-40B4-BE49-F238E27FC236}">
                <a16:creationId xmlns:a16="http://schemas.microsoft.com/office/drawing/2014/main" id="{E6CC4902-346A-C440-075D-77CEEF225AB3}"/>
              </a:ext>
            </a:extLst>
          </p:cNvPr>
          <p:cNvPicPr>
            <a:picLocks noChangeAspect="1"/>
          </p:cNvPicPr>
          <p:nvPr/>
        </p:nvPicPr>
        <p:blipFill rotWithShape="1">
          <a:blip r:embed="rId6"/>
          <a:srcRect l="-9268" t="15276" r="7837"/>
          <a:stretch/>
        </p:blipFill>
        <p:spPr>
          <a:xfrm>
            <a:off x="4141097" y="2237578"/>
            <a:ext cx="176013" cy="142427"/>
          </a:xfrm>
          <a:prstGeom prst="rect">
            <a:avLst/>
          </a:prstGeom>
        </p:spPr>
      </p:pic>
      <p:sp>
        <p:nvSpPr>
          <p:cNvPr id="7" name="TextBox 6">
            <a:extLst>
              <a:ext uri="{FF2B5EF4-FFF2-40B4-BE49-F238E27FC236}">
                <a16:creationId xmlns:a16="http://schemas.microsoft.com/office/drawing/2014/main" id="{74222E6B-06AC-8C5C-E336-BEB32B1FE85F}"/>
              </a:ext>
            </a:extLst>
          </p:cNvPr>
          <p:cNvSpPr txBox="1"/>
          <p:nvPr/>
        </p:nvSpPr>
        <p:spPr>
          <a:xfrm>
            <a:off x="3766435" y="2215950"/>
            <a:ext cx="1091187" cy="246221"/>
          </a:xfrm>
          <a:prstGeom prst="rect">
            <a:avLst/>
          </a:prstGeom>
          <a:noFill/>
        </p:spPr>
        <p:txBody>
          <a:bodyPr wrap="square" rtlCol="0">
            <a:spAutoFit/>
          </a:bodyPr>
          <a:lstStyle/>
          <a:p>
            <a:r>
              <a:rPr lang="da-DK" sz="1000" dirty="0" err="1">
                <a:latin typeface="+mj-lt"/>
                <a:cs typeface="Arial" pitchFamily="34" charset="0"/>
              </a:rPr>
              <a:t>Brintø</a:t>
            </a:r>
            <a:r>
              <a:rPr lang="da-DK" sz="1000" dirty="0">
                <a:latin typeface="+mj-lt"/>
                <a:cs typeface="Arial" pitchFamily="34" charset="0"/>
              </a:rPr>
              <a:t> Syd</a:t>
            </a:r>
            <a:endParaRPr lang="en-GB" sz="1000" dirty="0">
              <a:latin typeface="+mj-lt"/>
              <a:cs typeface="Arial" pitchFamily="34" charset="0"/>
            </a:endParaRPr>
          </a:p>
        </p:txBody>
      </p:sp>
    </p:spTree>
    <p:extLst>
      <p:ext uri="{BB962C8B-B14F-4D97-AF65-F5344CB8AC3E}">
        <p14:creationId xmlns:p14="http://schemas.microsoft.com/office/powerpoint/2010/main" val="386257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5C89780-B907-1DF7-F9B2-76336C09A3D3}"/>
              </a:ext>
            </a:extLst>
          </p:cNvPr>
          <p:cNvGraphicFramePr>
            <a:graphicFrameLocks noChangeAspect="1"/>
          </p:cNvGraphicFramePr>
          <p:nvPr>
            <p:custDataLst>
              <p:tags r:id="rId1"/>
            </p:custDataLst>
            <p:extLst>
              <p:ext uri="{D42A27DB-BD31-4B8C-83A1-F6EECF244321}">
                <p14:modId xmlns:p14="http://schemas.microsoft.com/office/powerpoint/2010/main" val="2654382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0" imgH="393" progId="TCLayout.ActiveDocument.1">
                  <p:embed/>
                </p:oleObj>
              </mc:Choice>
              <mc:Fallback>
                <p:oleObj name="think-cell Slide" r:id="rId5" imgW="400" imgH="393" progId="TCLayout.ActiveDocument.1">
                  <p:embed/>
                  <p:pic>
                    <p:nvPicPr>
                      <p:cNvPr id="3" name="Object 2" hidden="1">
                        <a:extLst>
                          <a:ext uri="{FF2B5EF4-FFF2-40B4-BE49-F238E27FC236}">
                            <a16:creationId xmlns:a16="http://schemas.microsoft.com/office/drawing/2014/main" id="{35C89780-B907-1DF7-F9B2-76336C09A3D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D186C5C-CC70-478C-12F2-489E6A677541}"/>
              </a:ext>
            </a:extLst>
          </p:cNvPr>
          <p:cNvPicPr/>
          <p:nvPr>
            <p:custDataLst>
              <p:tags r:id="rId2"/>
            </p:custDataLst>
          </p:nvPr>
        </p:nvPicPr>
        <p:blipFill rotWithShape="1">
          <a:blip r:embed="rId7" cstate="print">
            <a:extLst>
              <a:ext uri="{28A0092B-C50C-407E-A947-70E740481C1C}">
                <a14:useLocalDpi xmlns:a14="http://schemas.microsoft.com/office/drawing/2010/main" val="0"/>
              </a:ext>
            </a:extLst>
          </a:blip>
          <a:srcRect l="8547" t="5365" r="8547" b="16681"/>
          <a:stretch/>
        </p:blipFill>
        <p:spPr>
          <a:xfrm>
            <a:off x="0" y="0"/>
            <a:ext cx="4586790" cy="4483098"/>
          </a:xfrm>
          <a:prstGeom prst="rect">
            <a:avLst/>
          </a:prstGeom>
        </p:spPr>
      </p:pic>
      <p:sp>
        <p:nvSpPr>
          <p:cNvPr id="5" name="Rectangle 4">
            <a:extLst>
              <a:ext uri="{FF2B5EF4-FFF2-40B4-BE49-F238E27FC236}">
                <a16:creationId xmlns:a16="http://schemas.microsoft.com/office/drawing/2014/main" id="{C193FF70-33CC-D7B8-1F6B-14037A389A67}"/>
              </a:ext>
            </a:extLst>
          </p:cNvPr>
          <p:cNvSpPr>
            <a:spLocks noGrp="1" noRot="1" noMove="1" noResize="1" noEditPoints="1" noAdjustHandles="1" noChangeArrowheads="1" noChangeShapeType="1"/>
          </p:cNvSpPr>
          <p:nvPr/>
        </p:nvSpPr>
        <p:spPr>
          <a:xfrm rot="10800000">
            <a:off x="0" y="0"/>
            <a:ext cx="4571997" cy="4483099"/>
          </a:xfrm>
          <a:prstGeom prst="rect">
            <a:avLst/>
          </a:prstGeom>
          <a:gradFill>
            <a:gsLst>
              <a:gs pos="0">
                <a:schemeClr val="accent3"/>
              </a:gs>
              <a:gs pos="88000">
                <a:schemeClr val="accent3">
                  <a:alpha val="0"/>
                </a:schemeClr>
              </a:gs>
            </a:gsLst>
            <a:lin ang="5400000" scaled="1"/>
          </a:gradFill>
          <a:ln w="9525"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erdana"/>
              <a:ea typeface="+mn-ea"/>
              <a:cs typeface="+mn-cs"/>
            </a:endParaRPr>
          </a:p>
        </p:txBody>
      </p:sp>
      <p:sp>
        <p:nvSpPr>
          <p:cNvPr id="63" name="Rectangle 62">
            <a:extLst>
              <a:ext uri="{FF2B5EF4-FFF2-40B4-BE49-F238E27FC236}">
                <a16:creationId xmlns:a16="http://schemas.microsoft.com/office/drawing/2014/main" id="{F1EA0085-5099-37E8-7A8B-885658D94F6E}"/>
              </a:ext>
            </a:extLst>
          </p:cNvPr>
          <p:cNvSpPr>
            <a:spLocks noGrp="1" noRot="1" noMove="1" noResize="1" noEditPoints="1" noAdjustHandles="1" noChangeArrowheads="1" noChangeShapeType="1"/>
          </p:cNvSpPr>
          <p:nvPr/>
        </p:nvSpPr>
        <p:spPr>
          <a:xfrm>
            <a:off x="4571998" y="1"/>
            <a:ext cx="4572001" cy="4483098"/>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err="1">
              <a:ln>
                <a:noFill/>
              </a:ln>
              <a:solidFill>
                <a:srgbClr val="151515"/>
              </a:solidFill>
              <a:effectLst/>
              <a:uLnTx/>
              <a:uFillTx/>
              <a:latin typeface="Arial"/>
              <a:ea typeface="+mn-ea"/>
              <a:cs typeface="+mn-cs"/>
            </a:endParaRPr>
          </a:p>
        </p:txBody>
      </p:sp>
      <p:sp>
        <p:nvSpPr>
          <p:cNvPr id="62" name="Graphic 8">
            <a:extLst>
              <a:ext uri="{FF2B5EF4-FFF2-40B4-BE49-F238E27FC236}">
                <a16:creationId xmlns:a16="http://schemas.microsoft.com/office/drawing/2014/main" id="{0FDBF568-4D96-4F34-6C8E-D44393E0CBE0}"/>
              </a:ext>
            </a:extLst>
          </p:cNvPr>
          <p:cNvSpPr/>
          <p:nvPr/>
        </p:nvSpPr>
        <p:spPr>
          <a:xfrm>
            <a:off x="8065219" y="4696354"/>
            <a:ext cx="657200" cy="196080"/>
          </a:xfrm>
          <a:custGeom>
            <a:avLst/>
            <a:gdLst>
              <a:gd name="connsiteX0" fmla="*/ 123349 w 944975"/>
              <a:gd name="connsiteY0" fmla="*/ 6477 h 281940"/>
              <a:gd name="connsiteX1" fmla="*/ 168402 w 944975"/>
              <a:gd name="connsiteY1" fmla="*/ 19241 h 281940"/>
              <a:gd name="connsiteX2" fmla="*/ 196882 w 944975"/>
              <a:gd name="connsiteY2" fmla="*/ 9525 h 281940"/>
              <a:gd name="connsiteX3" fmla="*/ 196882 w 944975"/>
              <a:gd name="connsiteY3" fmla="*/ 0 h 281940"/>
              <a:gd name="connsiteX4" fmla="*/ 211169 w 944975"/>
              <a:gd name="connsiteY4" fmla="*/ 0 h 281940"/>
              <a:gd name="connsiteX5" fmla="*/ 211169 w 944975"/>
              <a:gd name="connsiteY5" fmla="*/ 116872 h 281940"/>
              <a:gd name="connsiteX6" fmla="*/ 198406 w 944975"/>
              <a:gd name="connsiteY6" fmla="*/ 116872 h 281940"/>
              <a:gd name="connsiteX7" fmla="*/ 123349 w 944975"/>
              <a:gd name="connsiteY7" fmla="*/ 21527 h 281940"/>
              <a:gd name="connsiteX8" fmla="*/ 52673 w 944975"/>
              <a:gd name="connsiteY8" fmla="*/ 144494 h 281940"/>
              <a:gd name="connsiteX9" fmla="*/ 123349 w 944975"/>
              <a:gd name="connsiteY9" fmla="*/ 266891 h 281940"/>
              <a:gd name="connsiteX10" fmla="*/ 224314 w 944975"/>
              <a:gd name="connsiteY10" fmla="*/ 144494 h 281940"/>
              <a:gd name="connsiteX11" fmla="*/ 228124 w 944975"/>
              <a:gd name="connsiteY11" fmla="*/ 116681 h 281940"/>
              <a:gd name="connsiteX12" fmla="*/ 349472 w 944975"/>
              <a:gd name="connsiteY12" fmla="*/ 6477 h 281940"/>
              <a:gd name="connsiteX13" fmla="*/ 474631 w 944975"/>
              <a:gd name="connsiteY13" fmla="*/ 144399 h 281940"/>
              <a:gd name="connsiteX14" fmla="*/ 349472 w 944975"/>
              <a:gd name="connsiteY14" fmla="*/ 281940 h 281940"/>
              <a:gd name="connsiteX15" fmla="*/ 232315 w 944975"/>
              <a:gd name="connsiteY15" fmla="*/ 192691 h 281940"/>
              <a:gd name="connsiteX16" fmla="*/ 231934 w 944975"/>
              <a:gd name="connsiteY16" fmla="*/ 190310 h 281940"/>
              <a:gd name="connsiteX17" fmla="*/ 231267 w 944975"/>
              <a:gd name="connsiteY17" fmla="*/ 194119 h 281940"/>
              <a:gd name="connsiteX18" fmla="*/ 123444 w 944975"/>
              <a:gd name="connsiteY18" fmla="*/ 281940 h 281940"/>
              <a:gd name="connsiteX19" fmla="*/ 0 w 944975"/>
              <a:gd name="connsiteY19" fmla="*/ 144399 h 281940"/>
              <a:gd name="connsiteX20" fmla="*/ 123349 w 944975"/>
              <a:gd name="connsiteY20" fmla="*/ 6477 h 281940"/>
              <a:gd name="connsiteX21" fmla="*/ 278797 w 944975"/>
              <a:gd name="connsiteY21" fmla="*/ 144399 h 281940"/>
              <a:gd name="connsiteX22" fmla="*/ 349472 w 944975"/>
              <a:gd name="connsiteY22" fmla="*/ 267176 h 281940"/>
              <a:gd name="connsiteX23" fmla="*/ 419957 w 944975"/>
              <a:gd name="connsiteY23" fmla="*/ 144399 h 281940"/>
              <a:gd name="connsiteX24" fmla="*/ 349472 w 944975"/>
              <a:gd name="connsiteY24" fmla="*/ 21431 h 281940"/>
              <a:gd name="connsiteX25" fmla="*/ 278797 w 944975"/>
              <a:gd name="connsiteY25" fmla="*/ 144399 h 281940"/>
              <a:gd name="connsiteX26" fmla="*/ 532638 w 944975"/>
              <a:gd name="connsiteY26" fmla="*/ 36290 h 281940"/>
              <a:gd name="connsiteX27" fmla="*/ 542354 w 944975"/>
              <a:gd name="connsiteY27" fmla="*/ 23717 h 281940"/>
              <a:gd name="connsiteX28" fmla="*/ 562547 w 944975"/>
              <a:gd name="connsiteY28" fmla="*/ 23717 h 281940"/>
              <a:gd name="connsiteX29" fmla="*/ 562547 w 944975"/>
              <a:gd name="connsiteY29" fmla="*/ 9525 h 281940"/>
              <a:gd name="connsiteX30" fmla="*/ 431673 w 944975"/>
              <a:gd name="connsiteY30" fmla="*/ 9525 h 281940"/>
              <a:gd name="connsiteX31" fmla="*/ 431673 w 944975"/>
              <a:gd name="connsiteY31" fmla="*/ 23622 h 281940"/>
              <a:gd name="connsiteX32" fmla="*/ 461582 w 944975"/>
              <a:gd name="connsiteY32" fmla="*/ 23813 h 281940"/>
              <a:gd name="connsiteX33" fmla="*/ 479108 w 944975"/>
              <a:gd name="connsiteY33" fmla="*/ 36290 h 281940"/>
              <a:gd name="connsiteX34" fmla="*/ 558070 w 944975"/>
              <a:gd name="connsiteY34" fmla="*/ 279178 h 281940"/>
              <a:gd name="connsiteX35" fmla="*/ 587788 w 944975"/>
              <a:gd name="connsiteY35" fmla="*/ 279178 h 281940"/>
              <a:gd name="connsiteX36" fmla="*/ 641699 w 944975"/>
              <a:gd name="connsiteY36" fmla="*/ 110776 h 281940"/>
              <a:gd name="connsiteX37" fmla="*/ 693611 w 944975"/>
              <a:gd name="connsiteY37" fmla="*/ 279178 h 281940"/>
              <a:gd name="connsiteX38" fmla="*/ 727710 w 944975"/>
              <a:gd name="connsiteY38" fmla="*/ 279178 h 281940"/>
              <a:gd name="connsiteX39" fmla="*/ 800195 w 944975"/>
              <a:gd name="connsiteY39" fmla="*/ 42101 h 281940"/>
              <a:gd name="connsiteX40" fmla="*/ 823627 w 944975"/>
              <a:gd name="connsiteY40" fmla="*/ 23908 h 281940"/>
              <a:gd name="connsiteX41" fmla="*/ 835914 w 944975"/>
              <a:gd name="connsiteY41" fmla="*/ 38005 h 281940"/>
              <a:gd name="connsiteX42" fmla="*/ 835914 w 944975"/>
              <a:gd name="connsiteY42" fmla="*/ 250984 h 281940"/>
              <a:gd name="connsiteX43" fmla="*/ 823627 w 944975"/>
              <a:gd name="connsiteY43" fmla="*/ 265081 h 281940"/>
              <a:gd name="connsiteX44" fmla="*/ 779621 w 944975"/>
              <a:gd name="connsiteY44" fmla="*/ 265081 h 281940"/>
              <a:gd name="connsiteX45" fmla="*/ 779621 w 944975"/>
              <a:gd name="connsiteY45" fmla="*/ 279178 h 281940"/>
              <a:gd name="connsiteX46" fmla="*/ 944975 w 944975"/>
              <a:gd name="connsiteY46" fmla="*/ 279178 h 281940"/>
              <a:gd name="connsiteX47" fmla="*/ 944975 w 944975"/>
              <a:gd name="connsiteY47" fmla="*/ 265081 h 281940"/>
              <a:gd name="connsiteX48" fmla="*/ 900970 w 944975"/>
              <a:gd name="connsiteY48" fmla="*/ 265081 h 281940"/>
              <a:gd name="connsiteX49" fmla="*/ 888683 w 944975"/>
              <a:gd name="connsiteY49" fmla="*/ 250984 h 281940"/>
              <a:gd name="connsiteX50" fmla="*/ 888683 w 944975"/>
              <a:gd name="connsiteY50" fmla="*/ 37910 h 281940"/>
              <a:gd name="connsiteX51" fmla="*/ 900970 w 944975"/>
              <a:gd name="connsiteY51" fmla="*/ 23622 h 281940"/>
              <a:gd name="connsiteX52" fmla="*/ 944975 w 944975"/>
              <a:gd name="connsiteY52" fmla="*/ 23622 h 281940"/>
              <a:gd name="connsiteX53" fmla="*/ 944975 w 944975"/>
              <a:gd name="connsiteY53" fmla="*/ 9525 h 281940"/>
              <a:gd name="connsiteX54" fmla="*/ 733615 w 944975"/>
              <a:gd name="connsiteY54" fmla="*/ 9525 h 281940"/>
              <a:gd name="connsiteX55" fmla="*/ 733615 w 944975"/>
              <a:gd name="connsiteY55" fmla="*/ 23622 h 281940"/>
              <a:gd name="connsiteX56" fmla="*/ 758095 w 944975"/>
              <a:gd name="connsiteY56" fmla="*/ 23813 h 281940"/>
              <a:gd name="connsiteX57" fmla="*/ 777335 w 944975"/>
              <a:gd name="connsiteY57" fmla="*/ 50864 h 281940"/>
              <a:gd name="connsiteX58" fmla="*/ 727234 w 944975"/>
              <a:gd name="connsiteY58" fmla="*/ 214598 h 281940"/>
              <a:gd name="connsiteX59" fmla="*/ 672084 w 944975"/>
              <a:gd name="connsiteY59" fmla="*/ 36290 h 281940"/>
              <a:gd name="connsiteX60" fmla="*/ 681609 w 944975"/>
              <a:gd name="connsiteY60" fmla="*/ 23717 h 281940"/>
              <a:gd name="connsiteX61" fmla="*/ 713327 w 944975"/>
              <a:gd name="connsiteY61" fmla="*/ 23717 h 281940"/>
              <a:gd name="connsiteX62" fmla="*/ 713327 w 944975"/>
              <a:gd name="connsiteY62" fmla="*/ 9525 h 281940"/>
              <a:gd name="connsiteX63" fmla="*/ 582454 w 944975"/>
              <a:gd name="connsiteY63" fmla="*/ 9525 h 281940"/>
              <a:gd name="connsiteX64" fmla="*/ 582454 w 944975"/>
              <a:gd name="connsiteY64" fmla="*/ 23622 h 281940"/>
              <a:gd name="connsiteX65" fmla="*/ 601028 w 944975"/>
              <a:gd name="connsiteY65" fmla="*/ 23813 h 281940"/>
              <a:gd name="connsiteX66" fmla="*/ 618554 w 944975"/>
              <a:gd name="connsiteY66" fmla="*/ 36290 h 281940"/>
              <a:gd name="connsiteX67" fmla="*/ 631698 w 944975"/>
              <a:gd name="connsiteY67" fmla="*/ 79248 h 281940"/>
              <a:gd name="connsiteX68" fmla="*/ 589502 w 944975"/>
              <a:gd name="connsiteY68" fmla="*/ 211074 h 281940"/>
              <a:gd name="connsiteX69" fmla="*/ 532638 w 944975"/>
              <a:gd name="connsiteY69" fmla="*/ 36290 h 28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44975" h="281940">
                <a:moveTo>
                  <a:pt x="123349" y="6477"/>
                </a:moveTo>
                <a:cubicBezTo>
                  <a:pt x="143351" y="6477"/>
                  <a:pt x="156305" y="12097"/>
                  <a:pt x="168402" y="19241"/>
                </a:cubicBezTo>
                <a:cubicBezTo>
                  <a:pt x="185928" y="29528"/>
                  <a:pt x="196882" y="25527"/>
                  <a:pt x="196882" y="9525"/>
                </a:cubicBezTo>
                <a:lnTo>
                  <a:pt x="196882" y="0"/>
                </a:lnTo>
                <a:lnTo>
                  <a:pt x="211169" y="0"/>
                </a:lnTo>
                <a:lnTo>
                  <a:pt x="211169" y="116872"/>
                </a:lnTo>
                <a:lnTo>
                  <a:pt x="198406" y="116872"/>
                </a:lnTo>
                <a:cubicBezTo>
                  <a:pt x="191167" y="55055"/>
                  <a:pt x="166116" y="21527"/>
                  <a:pt x="123349" y="21527"/>
                </a:cubicBezTo>
                <a:cubicBezTo>
                  <a:pt x="73819" y="21527"/>
                  <a:pt x="52673" y="74200"/>
                  <a:pt x="52673" y="144494"/>
                </a:cubicBezTo>
                <a:cubicBezTo>
                  <a:pt x="52673" y="214789"/>
                  <a:pt x="73819" y="266891"/>
                  <a:pt x="123349" y="266891"/>
                </a:cubicBezTo>
                <a:cubicBezTo>
                  <a:pt x="184690" y="266891"/>
                  <a:pt x="213646" y="222218"/>
                  <a:pt x="224314" y="144494"/>
                </a:cubicBezTo>
                <a:lnTo>
                  <a:pt x="228124" y="116681"/>
                </a:lnTo>
                <a:cubicBezTo>
                  <a:pt x="237458" y="52102"/>
                  <a:pt x="280797" y="6477"/>
                  <a:pt x="349472" y="6477"/>
                </a:cubicBezTo>
                <a:cubicBezTo>
                  <a:pt x="427387" y="6477"/>
                  <a:pt x="474631" y="65627"/>
                  <a:pt x="474631" y="144399"/>
                </a:cubicBezTo>
                <a:cubicBezTo>
                  <a:pt x="474631" y="223171"/>
                  <a:pt x="427387" y="281940"/>
                  <a:pt x="349472" y="281940"/>
                </a:cubicBezTo>
                <a:cubicBezTo>
                  <a:pt x="288322" y="281940"/>
                  <a:pt x="247269" y="246031"/>
                  <a:pt x="232315" y="192691"/>
                </a:cubicBezTo>
                <a:lnTo>
                  <a:pt x="231934" y="190310"/>
                </a:lnTo>
                <a:lnTo>
                  <a:pt x="231267" y="194119"/>
                </a:lnTo>
                <a:cubicBezTo>
                  <a:pt x="216122" y="240125"/>
                  <a:pt x="189643" y="281940"/>
                  <a:pt x="123444" y="281940"/>
                </a:cubicBezTo>
                <a:cubicBezTo>
                  <a:pt x="45244" y="282035"/>
                  <a:pt x="0" y="223171"/>
                  <a:pt x="0" y="144399"/>
                </a:cubicBezTo>
                <a:cubicBezTo>
                  <a:pt x="0" y="65627"/>
                  <a:pt x="42005" y="6477"/>
                  <a:pt x="123349" y="6477"/>
                </a:cubicBezTo>
                <a:moveTo>
                  <a:pt x="278797" y="144399"/>
                </a:moveTo>
                <a:cubicBezTo>
                  <a:pt x="278797" y="214503"/>
                  <a:pt x="304610" y="267176"/>
                  <a:pt x="349472" y="267176"/>
                </a:cubicBezTo>
                <a:cubicBezTo>
                  <a:pt x="394335" y="267176"/>
                  <a:pt x="419957" y="214503"/>
                  <a:pt x="419957" y="144399"/>
                </a:cubicBezTo>
                <a:cubicBezTo>
                  <a:pt x="419957" y="74295"/>
                  <a:pt x="394145" y="21431"/>
                  <a:pt x="349472" y="21431"/>
                </a:cubicBezTo>
                <a:cubicBezTo>
                  <a:pt x="304800" y="21431"/>
                  <a:pt x="278797" y="74105"/>
                  <a:pt x="278797" y="144399"/>
                </a:cubicBezTo>
                <a:moveTo>
                  <a:pt x="532638" y="36290"/>
                </a:moveTo>
                <a:cubicBezTo>
                  <a:pt x="530066" y="28385"/>
                  <a:pt x="534448" y="23717"/>
                  <a:pt x="542354" y="23717"/>
                </a:cubicBezTo>
                <a:lnTo>
                  <a:pt x="562547" y="23717"/>
                </a:lnTo>
                <a:lnTo>
                  <a:pt x="562547" y="9525"/>
                </a:lnTo>
                <a:lnTo>
                  <a:pt x="431673" y="9525"/>
                </a:lnTo>
                <a:lnTo>
                  <a:pt x="431673" y="23622"/>
                </a:lnTo>
                <a:lnTo>
                  <a:pt x="461582" y="23813"/>
                </a:lnTo>
                <a:cubicBezTo>
                  <a:pt x="469678" y="23813"/>
                  <a:pt x="476536" y="28289"/>
                  <a:pt x="479108" y="36290"/>
                </a:cubicBezTo>
                <a:lnTo>
                  <a:pt x="558070" y="279178"/>
                </a:lnTo>
                <a:lnTo>
                  <a:pt x="587788" y="279178"/>
                </a:lnTo>
                <a:lnTo>
                  <a:pt x="641699" y="110776"/>
                </a:lnTo>
                <a:lnTo>
                  <a:pt x="693611" y="279178"/>
                </a:lnTo>
                <a:lnTo>
                  <a:pt x="727710" y="279178"/>
                </a:lnTo>
                <a:lnTo>
                  <a:pt x="800195" y="42101"/>
                </a:lnTo>
                <a:cubicBezTo>
                  <a:pt x="803624" y="30194"/>
                  <a:pt x="811721" y="23908"/>
                  <a:pt x="823627" y="23908"/>
                </a:cubicBezTo>
                <a:cubicBezTo>
                  <a:pt x="831533" y="23908"/>
                  <a:pt x="835914" y="29813"/>
                  <a:pt x="835914" y="38005"/>
                </a:cubicBezTo>
                <a:lnTo>
                  <a:pt x="835914" y="250984"/>
                </a:lnTo>
                <a:cubicBezTo>
                  <a:pt x="835914" y="258890"/>
                  <a:pt x="831723" y="265081"/>
                  <a:pt x="823627" y="265081"/>
                </a:cubicBezTo>
                <a:lnTo>
                  <a:pt x="779621" y="265081"/>
                </a:lnTo>
                <a:lnTo>
                  <a:pt x="779621" y="279178"/>
                </a:lnTo>
                <a:lnTo>
                  <a:pt x="944975" y="279178"/>
                </a:lnTo>
                <a:lnTo>
                  <a:pt x="944975" y="265081"/>
                </a:lnTo>
                <a:lnTo>
                  <a:pt x="900970" y="265081"/>
                </a:lnTo>
                <a:cubicBezTo>
                  <a:pt x="893064" y="265081"/>
                  <a:pt x="888683" y="258985"/>
                  <a:pt x="888683" y="250984"/>
                </a:cubicBezTo>
                <a:lnTo>
                  <a:pt x="888683" y="37910"/>
                </a:lnTo>
                <a:cubicBezTo>
                  <a:pt x="888683" y="29813"/>
                  <a:pt x="892969" y="23622"/>
                  <a:pt x="900970" y="23622"/>
                </a:cubicBezTo>
                <a:lnTo>
                  <a:pt x="944975" y="23622"/>
                </a:lnTo>
                <a:lnTo>
                  <a:pt x="944975" y="9525"/>
                </a:lnTo>
                <a:lnTo>
                  <a:pt x="733615" y="9525"/>
                </a:lnTo>
                <a:lnTo>
                  <a:pt x="733615" y="23622"/>
                </a:lnTo>
                <a:lnTo>
                  <a:pt x="758095" y="23813"/>
                </a:lnTo>
                <a:cubicBezTo>
                  <a:pt x="775811" y="23813"/>
                  <a:pt x="782479" y="33147"/>
                  <a:pt x="777335" y="50864"/>
                </a:cubicBezTo>
                <a:lnTo>
                  <a:pt x="727234" y="214598"/>
                </a:lnTo>
                <a:lnTo>
                  <a:pt x="672084" y="36290"/>
                </a:lnTo>
                <a:cubicBezTo>
                  <a:pt x="669512" y="28385"/>
                  <a:pt x="673894" y="23717"/>
                  <a:pt x="681609" y="23717"/>
                </a:cubicBezTo>
                <a:lnTo>
                  <a:pt x="713327" y="23717"/>
                </a:lnTo>
                <a:lnTo>
                  <a:pt x="713327" y="9525"/>
                </a:lnTo>
                <a:lnTo>
                  <a:pt x="582454" y="9525"/>
                </a:lnTo>
                <a:lnTo>
                  <a:pt x="582454" y="23622"/>
                </a:lnTo>
                <a:lnTo>
                  <a:pt x="601028" y="23813"/>
                </a:lnTo>
                <a:cubicBezTo>
                  <a:pt x="609124" y="23813"/>
                  <a:pt x="615982" y="28289"/>
                  <a:pt x="618554" y="36290"/>
                </a:cubicBezTo>
                <a:lnTo>
                  <a:pt x="631698" y="79248"/>
                </a:lnTo>
                <a:lnTo>
                  <a:pt x="589502" y="211074"/>
                </a:lnTo>
                <a:lnTo>
                  <a:pt x="532638" y="3629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51515"/>
              </a:solidFill>
              <a:effectLst/>
              <a:uLnTx/>
              <a:uFillTx/>
              <a:latin typeface="Arial"/>
              <a:ea typeface="+mn-ea"/>
              <a:cs typeface="+mn-cs"/>
            </a:endParaRPr>
          </a:p>
        </p:txBody>
      </p:sp>
      <p:sp>
        <p:nvSpPr>
          <p:cNvPr id="51" name="Text Placeholder 13">
            <a:extLst>
              <a:ext uri="{FF2B5EF4-FFF2-40B4-BE49-F238E27FC236}">
                <a16:creationId xmlns:a16="http://schemas.microsoft.com/office/drawing/2014/main" id="{E1495E37-3189-3925-D2CC-816BAAF182DA}"/>
              </a:ext>
            </a:extLst>
          </p:cNvPr>
          <p:cNvSpPr txBox="1">
            <a:spLocks/>
          </p:cNvSpPr>
          <p:nvPr/>
        </p:nvSpPr>
        <p:spPr>
          <a:xfrm>
            <a:off x="5161935" y="797596"/>
            <a:ext cx="3881776" cy="2741456"/>
          </a:xfrm>
          <a:prstGeom prst="rect">
            <a:avLst/>
          </a:prstGeom>
        </p:spPr>
        <p:txBody>
          <a:bodyPr vert="horz" wrap="square" lIns="0" tIns="0" rIns="0" bIns="0" rtlCol="0">
            <a:spAutoFit/>
          </a:bodyPr>
          <a:lstStyle>
            <a:lvl1pPr marL="0" indent="0" algn="ctr" defTabSz="914400" rtl="0" eaLnBrk="1" latinLnBrk="0" hangingPunct="1">
              <a:spcBef>
                <a:spcPts val="0"/>
              </a:spcBef>
              <a:spcAft>
                <a:spcPts val="0"/>
              </a:spcAft>
              <a:buClr>
                <a:schemeClr val="tx1"/>
              </a:buClr>
              <a:buFont typeface="Arial" panose="020B0604020202020204" pitchFamily="34" charset="0"/>
              <a:buNone/>
              <a:defRPr sz="1400" b="0" kern="1200" baseline="0">
                <a:solidFill>
                  <a:schemeClr val="bg1"/>
                </a:solidFill>
                <a:latin typeface="Arial" panose="020B0604020202020204" pitchFamily="34" charset="0"/>
                <a:ea typeface="Inter" panose="02000503000000020004" pitchFamily="2" charset="0"/>
                <a:cs typeface="Arial" panose="020B0604020202020204" pitchFamily="34" charset="0"/>
              </a:defRPr>
            </a:lvl1pPr>
            <a:lvl2pPr marL="360362" indent="0" algn="l" defTabSz="914400" rtl="0" eaLnBrk="1" latinLnBrk="0" hangingPunct="1">
              <a:spcBef>
                <a:spcPts val="0"/>
              </a:spcBef>
              <a:spcAft>
                <a:spcPts val="600"/>
              </a:spcAft>
              <a:buClr>
                <a:schemeClr val="tx1"/>
              </a:buClr>
              <a:buFont typeface="Arial" panose="020B0604020202020204" pitchFamily="34" charset="0"/>
              <a:buNone/>
              <a:defRPr sz="1400" b="0" kern="1200" baseline="0">
                <a:solidFill>
                  <a:schemeClr val="bg1"/>
                </a:solidFill>
                <a:latin typeface="Arial" panose="020B0604020202020204" pitchFamily="34" charset="0"/>
                <a:ea typeface="Inter" panose="02000503000000020004" pitchFamily="2" charset="0"/>
                <a:cs typeface="Arial" panose="020B0604020202020204" pitchFamily="34" charset="0"/>
              </a:defRPr>
            </a:lvl2pPr>
            <a:lvl3pPr marL="719138" indent="0" algn="l" defTabSz="914400" rtl="0" eaLnBrk="1" latinLnBrk="0" hangingPunct="1">
              <a:spcBef>
                <a:spcPts val="0"/>
              </a:spcBef>
              <a:spcAft>
                <a:spcPts val="600"/>
              </a:spcAft>
              <a:buClr>
                <a:schemeClr val="tx1"/>
              </a:buClr>
              <a:buFont typeface="Arial" panose="020B0604020202020204" pitchFamily="34" charset="0"/>
              <a:buNone/>
              <a:defRPr sz="1200" b="0" kern="1200" baseline="0">
                <a:solidFill>
                  <a:schemeClr val="bg1"/>
                </a:solidFill>
                <a:latin typeface="Arial" panose="020B0604020202020204" pitchFamily="34" charset="0"/>
                <a:ea typeface="Inter" panose="02000503000000020004" pitchFamily="2" charset="0"/>
                <a:cs typeface="Arial" panose="020B0604020202020204" pitchFamily="34" charset="0"/>
              </a:defRPr>
            </a:lvl3pPr>
            <a:lvl4pPr marL="1079500" indent="0" algn="l" defTabSz="914400" rtl="0" eaLnBrk="1" latinLnBrk="0" hangingPunct="1">
              <a:spcBef>
                <a:spcPts val="0"/>
              </a:spcBef>
              <a:spcAft>
                <a:spcPts val="600"/>
              </a:spcAft>
              <a:buClr>
                <a:schemeClr val="tx1"/>
              </a:buClr>
              <a:buFont typeface="Arial" panose="020B0604020202020204" pitchFamily="34" charset="0"/>
              <a:buNone/>
              <a:defRPr sz="1100" b="0" kern="1200" baseline="0">
                <a:solidFill>
                  <a:schemeClr val="bg1"/>
                </a:solidFill>
                <a:latin typeface="Arial" panose="020B0604020202020204" pitchFamily="34" charset="0"/>
                <a:ea typeface="Inter" panose="02000503000000020004" pitchFamily="2" charset="0"/>
                <a:cs typeface="Arial" panose="020B0604020202020204" pitchFamily="34" charset="0"/>
              </a:defRPr>
            </a:lvl4pPr>
            <a:lvl5pPr marL="1439863" indent="0" algn="l" defTabSz="914400" rtl="0" eaLnBrk="1" latinLnBrk="0" hangingPunct="1">
              <a:spcBef>
                <a:spcPts val="0"/>
              </a:spcBef>
              <a:spcAft>
                <a:spcPts val="600"/>
              </a:spcAft>
              <a:buClr>
                <a:schemeClr val="tx1"/>
              </a:buClr>
              <a:buFont typeface="Arial" panose="020B0604020202020204" pitchFamily="34" charset="0"/>
              <a:buNone/>
              <a:defRPr sz="1100" b="0" kern="1200" baseline="0">
                <a:solidFill>
                  <a:schemeClr val="bg1"/>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lgn="l">
              <a:lnSpc>
                <a:spcPct val="150000"/>
              </a:lnSpc>
              <a:buFont typeface="Arial" panose="020B0604020202020204" pitchFamily="34" charset="0"/>
              <a:buChar char="•"/>
            </a:pPr>
            <a:r>
              <a:rPr lang="da-DK" sz="1000">
                <a:solidFill>
                  <a:schemeClr val="tx1"/>
                </a:solidFill>
              </a:rPr>
              <a:t>Det Europæiske Hydrogen Backbone skaber en mulighed for at fremskynde reduktion af CO₂-emissioner gennem en effektiv integration af vedvarende energiressourcer med energisystemet og sektorer, hvor reduktion af emissioner er svært opnåeligt.</a:t>
            </a:r>
          </a:p>
          <a:p>
            <a:pPr marL="171450" indent="-171450" algn="l">
              <a:lnSpc>
                <a:spcPct val="150000"/>
              </a:lnSpc>
              <a:buFont typeface="Arial" panose="020B0604020202020204" pitchFamily="34" charset="0"/>
              <a:buChar char="•"/>
            </a:pPr>
            <a:endParaRPr lang="da-DK" sz="1000">
              <a:solidFill>
                <a:schemeClr val="tx1"/>
              </a:solidFill>
            </a:endParaRPr>
          </a:p>
          <a:p>
            <a:pPr marL="171450" indent="-171450" algn="l">
              <a:lnSpc>
                <a:spcPct val="150000"/>
              </a:lnSpc>
              <a:buFont typeface="Arial" panose="020B0604020202020204" pitchFamily="34" charset="0"/>
              <a:buChar char="•"/>
            </a:pPr>
            <a:r>
              <a:rPr lang="da-DK" sz="1000">
                <a:solidFill>
                  <a:schemeClr val="tx1"/>
                </a:solidFill>
              </a:rPr>
              <a:t>Danmark kan med sit store potentiale af konkurrencedygtig vedvarende energi i Nordsøen bidrage til dette internationale samarbejde mellem 28 europæiske nationer.</a:t>
            </a:r>
          </a:p>
          <a:p>
            <a:pPr marL="171450" indent="-171450" algn="l">
              <a:lnSpc>
                <a:spcPct val="150000"/>
              </a:lnSpc>
              <a:buFont typeface="Arial" panose="020B0604020202020204" pitchFamily="34" charset="0"/>
              <a:buChar char="•"/>
            </a:pPr>
            <a:endParaRPr lang="da-DK" sz="1000">
              <a:solidFill>
                <a:schemeClr val="tx1"/>
              </a:solidFill>
            </a:endParaRPr>
          </a:p>
          <a:p>
            <a:pPr marL="171450" indent="-171450" algn="l">
              <a:lnSpc>
                <a:spcPct val="150000"/>
              </a:lnSpc>
              <a:buFont typeface="Arial" panose="020B0604020202020204" pitchFamily="34" charset="0"/>
              <a:buChar char="•"/>
            </a:pPr>
            <a:r>
              <a:rPr lang="da-DK" sz="1000">
                <a:solidFill>
                  <a:schemeClr val="tx1"/>
                </a:solidFill>
              </a:rPr>
              <a:t>Denne præsentation vil give en vision af, hvorledes en brint- infrastruktur kan bidrage positivt til samfundsudviklingen og opnåelsen af Danmarks klimamål. </a:t>
            </a:r>
          </a:p>
        </p:txBody>
      </p:sp>
      <p:sp>
        <p:nvSpPr>
          <p:cNvPr id="12" name="Slide Number Placeholder 11">
            <a:extLst>
              <a:ext uri="{FF2B5EF4-FFF2-40B4-BE49-F238E27FC236}">
                <a16:creationId xmlns:a16="http://schemas.microsoft.com/office/drawing/2014/main" id="{A20FC99B-A1B2-C575-25BA-25C972DB7F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4B9EF-527F-4F31-BDA9-861CCA0FE377}" type="slidenum">
              <a:rPr kumimoji="0" lang="en-GB" sz="1400" b="0" i="0" u="none" strike="noStrike" kern="1200" cap="all" spc="0" normalizeH="0" baseline="0" noProof="0" smtClean="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400" b="0" i="0" u="none" strike="noStrike" kern="1200" cap="all" spc="0" normalizeH="0" baseline="0" noProof="0">
              <a:ln>
                <a:noFill/>
              </a:ln>
              <a:solidFill>
                <a:srgbClr val="000000"/>
              </a:solidFill>
              <a:effectLst/>
              <a:uLnTx/>
              <a:uFillTx/>
              <a:latin typeface="Arial"/>
            </a:endParaRPr>
          </a:p>
        </p:txBody>
      </p:sp>
      <p:sp>
        <p:nvSpPr>
          <p:cNvPr id="13" name="AutoShape 2">
            <a:extLst>
              <a:ext uri="{FF2B5EF4-FFF2-40B4-BE49-F238E27FC236}">
                <a16:creationId xmlns:a16="http://schemas.microsoft.com/office/drawing/2014/main" id="{1F15C4E3-9117-8E65-2159-4E91A216F569}"/>
              </a:ext>
            </a:extLst>
          </p:cNvPr>
          <p:cNvSpPr>
            <a:spLocks noChangeAspect="1" noChangeArrowheads="1"/>
          </p:cNvSpPr>
          <p:nvPr/>
        </p:nvSpPr>
        <p:spPr bwMode="auto">
          <a:xfrm>
            <a:off x="4903135" y="300979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51515"/>
              </a:solidFill>
              <a:effectLst/>
              <a:uLnTx/>
              <a:uFillTx/>
              <a:latin typeface="Arial"/>
              <a:ea typeface="+mn-ea"/>
              <a:cs typeface="+mn-cs"/>
            </a:endParaRPr>
          </a:p>
        </p:txBody>
      </p:sp>
      <p:grpSp>
        <p:nvGrpSpPr>
          <p:cNvPr id="33" name="Group 32">
            <a:extLst>
              <a:ext uri="{FF2B5EF4-FFF2-40B4-BE49-F238E27FC236}">
                <a16:creationId xmlns:a16="http://schemas.microsoft.com/office/drawing/2014/main" id="{5F52F104-6762-9C94-5309-107DC92C2B91}"/>
              </a:ext>
            </a:extLst>
          </p:cNvPr>
          <p:cNvGrpSpPr/>
          <p:nvPr/>
        </p:nvGrpSpPr>
        <p:grpSpPr>
          <a:xfrm>
            <a:off x="4736751" y="2799278"/>
            <a:ext cx="360000" cy="360000"/>
            <a:chOff x="2071688" y="490538"/>
            <a:chExt cx="423863" cy="425450"/>
          </a:xfrm>
        </p:grpSpPr>
        <p:sp>
          <p:nvSpPr>
            <p:cNvPr id="39" name="Freeform 5">
              <a:extLst>
                <a:ext uri="{FF2B5EF4-FFF2-40B4-BE49-F238E27FC236}">
                  <a16:creationId xmlns:a16="http://schemas.microsoft.com/office/drawing/2014/main" id="{51DCC705-4CF0-3E7D-2200-288AAD866913}"/>
                </a:ext>
              </a:extLst>
            </p:cNvPr>
            <p:cNvSpPr>
              <a:spLocks/>
            </p:cNvSpPr>
            <p:nvPr/>
          </p:nvSpPr>
          <p:spPr bwMode="auto">
            <a:xfrm>
              <a:off x="2071688" y="490538"/>
              <a:ext cx="423863" cy="425450"/>
            </a:xfrm>
            <a:custGeom>
              <a:avLst/>
              <a:gdLst>
                <a:gd name="T0" fmla="*/ 188 w 375"/>
                <a:gd name="T1" fmla="*/ 0 h 374"/>
                <a:gd name="T2" fmla="*/ 115 w 375"/>
                <a:gd name="T3" fmla="*/ 15 h 374"/>
                <a:gd name="T4" fmla="*/ 55 w 375"/>
                <a:gd name="T5" fmla="*/ 55 h 374"/>
                <a:gd name="T6" fmla="*/ 15 w 375"/>
                <a:gd name="T7" fmla="*/ 115 h 374"/>
                <a:gd name="T8" fmla="*/ 0 w 375"/>
                <a:gd name="T9" fmla="*/ 187 h 374"/>
                <a:gd name="T10" fmla="*/ 15 w 375"/>
                <a:gd name="T11" fmla="*/ 260 h 374"/>
                <a:gd name="T12" fmla="*/ 55 w 375"/>
                <a:gd name="T13" fmla="*/ 320 h 374"/>
                <a:gd name="T14" fmla="*/ 115 w 375"/>
                <a:gd name="T15" fmla="*/ 360 h 374"/>
                <a:gd name="T16" fmla="*/ 188 w 375"/>
                <a:gd name="T17" fmla="*/ 374 h 374"/>
                <a:gd name="T18" fmla="*/ 260 w 375"/>
                <a:gd name="T19" fmla="*/ 360 h 374"/>
                <a:gd name="T20" fmla="*/ 320 w 375"/>
                <a:gd name="T21" fmla="*/ 320 h 374"/>
                <a:gd name="T22" fmla="*/ 360 w 375"/>
                <a:gd name="T23" fmla="*/ 260 h 374"/>
                <a:gd name="T24" fmla="*/ 375 w 375"/>
                <a:gd name="T25" fmla="*/ 187 h 374"/>
                <a:gd name="T26" fmla="*/ 360 w 375"/>
                <a:gd name="T27" fmla="*/ 115 h 374"/>
                <a:gd name="T28" fmla="*/ 320 w 375"/>
                <a:gd name="T29" fmla="*/ 55 h 374"/>
                <a:gd name="T30" fmla="*/ 260 w 375"/>
                <a:gd name="T31" fmla="*/ 15 h 374"/>
                <a:gd name="T32" fmla="*/ 188 w 375"/>
                <a:gd name="T3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 h="374">
                  <a:moveTo>
                    <a:pt x="188" y="0"/>
                  </a:moveTo>
                  <a:cubicBezTo>
                    <a:pt x="162" y="0"/>
                    <a:pt x="138" y="5"/>
                    <a:pt x="115" y="15"/>
                  </a:cubicBezTo>
                  <a:cubicBezTo>
                    <a:pt x="92" y="24"/>
                    <a:pt x="72" y="38"/>
                    <a:pt x="55" y="55"/>
                  </a:cubicBezTo>
                  <a:cubicBezTo>
                    <a:pt x="38" y="72"/>
                    <a:pt x="25" y="92"/>
                    <a:pt x="15" y="115"/>
                  </a:cubicBezTo>
                  <a:cubicBezTo>
                    <a:pt x="5" y="138"/>
                    <a:pt x="0" y="162"/>
                    <a:pt x="0" y="187"/>
                  </a:cubicBezTo>
                  <a:cubicBezTo>
                    <a:pt x="0" y="213"/>
                    <a:pt x="5" y="237"/>
                    <a:pt x="15" y="260"/>
                  </a:cubicBezTo>
                  <a:cubicBezTo>
                    <a:pt x="25" y="282"/>
                    <a:pt x="38" y="302"/>
                    <a:pt x="55" y="320"/>
                  </a:cubicBezTo>
                  <a:cubicBezTo>
                    <a:pt x="72" y="337"/>
                    <a:pt x="92" y="350"/>
                    <a:pt x="115" y="360"/>
                  </a:cubicBezTo>
                  <a:cubicBezTo>
                    <a:pt x="138" y="369"/>
                    <a:pt x="162" y="374"/>
                    <a:pt x="188" y="374"/>
                  </a:cubicBezTo>
                  <a:cubicBezTo>
                    <a:pt x="213" y="374"/>
                    <a:pt x="237" y="369"/>
                    <a:pt x="260" y="360"/>
                  </a:cubicBezTo>
                  <a:cubicBezTo>
                    <a:pt x="283" y="350"/>
                    <a:pt x="303" y="337"/>
                    <a:pt x="320" y="320"/>
                  </a:cubicBezTo>
                  <a:cubicBezTo>
                    <a:pt x="337" y="302"/>
                    <a:pt x="350" y="282"/>
                    <a:pt x="360" y="260"/>
                  </a:cubicBezTo>
                  <a:cubicBezTo>
                    <a:pt x="370" y="237"/>
                    <a:pt x="375" y="213"/>
                    <a:pt x="375" y="187"/>
                  </a:cubicBezTo>
                  <a:cubicBezTo>
                    <a:pt x="375" y="162"/>
                    <a:pt x="370" y="138"/>
                    <a:pt x="360" y="115"/>
                  </a:cubicBezTo>
                  <a:cubicBezTo>
                    <a:pt x="350" y="92"/>
                    <a:pt x="337" y="72"/>
                    <a:pt x="320" y="55"/>
                  </a:cubicBezTo>
                  <a:cubicBezTo>
                    <a:pt x="303" y="38"/>
                    <a:pt x="283" y="24"/>
                    <a:pt x="260" y="15"/>
                  </a:cubicBezTo>
                  <a:cubicBezTo>
                    <a:pt x="237" y="5"/>
                    <a:pt x="213" y="0"/>
                    <a:pt x="188"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Freeform 6">
              <a:extLst>
                <a:ext uri="{FF2B5EF4-FFF2-40B4-BE49-F238E27FC236}">
                  <a16:creationId xmlns:a16="http://schemas.microsoft.com/office/drawing/2014/main" id="{8720D950-B6C5-061A-CA62-85D3D77C142C}"/>
                </a:ext>
              </a:extLst>
            </p:cNvPr>
            <p:cNvSpPr>
              <a:spLocks noEditPoints="1"/>
            </p:cNvSpPr>
            <p:nvPr/>
          </p:nvSpPr>
          <p:spPr bwMode="auto">
            <a:xfrm>
              <a:off x="2166938" y="611188"/>
              <a:ext cx="233363" cy="201613"/>
            </a:xfrm>
            <a:custGeom>
              <a:avLst/>
              <a:gdLst>
                <a:gd name="T0" fmla="*/ 115 w 147"/>
                <a:gd name="T1" fmla="*/ 47 h 127"/>
                <a:gd name="T2" fmla="*/ 120 w 147"/>
                <a:gd name="T3" fmla="*/ 47 h 127"/>
                <a:gd name="T4" fmla="*/ 119 w 147"/>
                <a:gd name="T5" fmla="*/ 28 h 127"/>
                <a:gd name="T6" fmla="*/ 99 w 147"/>
                <a:gd name="T7" fmla="*/ 30 h 127"/>
                <a:gd name="T8" fmla="*/ 100 w 147"/>
                <a:gd name="T9" fmla="*/ 35 h 127"/>
                <a:gd name="T10" fmla="*/ 110 w 147"/>
                <a:gd name="T11" fmla="*/ 33 h 127"/>
                <a:gd name="T12" fmla="*/ 92 w 147"/>
                <a:gd name="T13" fmla="*/ 54 h 127"/>
                <a:gd name="T14" fmla="*/ 65 w 147"/>
                <a:gd name="T15" fmla="*/ 38 h 127"/>
                <a:gd name="T16" fmla="*/ 35 w 147"/>
                <a:gd name="T17" fmla="*/ 59 h 127"/>
                <a:gd name="T18" fmla="*/ 37 w 147"/>
                <a:gd name="T19" fmla="*/ 64 h 127"/>
                <a:gd name="T20" fmla="*/ 65 w 147"/>
                <a:gd name="T21" fmla="*/ 45 h 127"/>
                <a:gd name="T22" fmla="*/ 93 w 147"/>
                <a:gd name="T23" fmla="*/ 62 h 127"/>
                <a:gd name="T24" fmla="*/ 115 w 147"/>
                <a:gd name="T25" fmla="*/ 37 h 127"/>
                <a:gd name="T26" fmla="*/ 115 w 147"/>
                <a:gd name="T27" fmla="*/ 47 h 127"/>
                <a:gd name="T28" fmla="*/ 20 w 147"/>
                <a:gd name="T29" fmla="*/ 84 h 127"/>
                <a:gd name="T30" fmla="*/ 127 w 147"/>
                <a:gd name="T31" fmla="*/ 84 h 127"/>
                <a:gd name="T32" fmla="*/ 127 w 147"/>
                <a:gd name="T33" fmla="*/ 79 h 127"/>
                <a:gd name="T34" fmla="*/ 25 w 147"/>
                <a:gd name="T35" fmla="*/ 79 h 127"/>
                <a:gd name="T36" fmla="*/ 25 w 147"/>
                <a:gd name="T37" fmla="*/ 21 h 127"/>
                <a:gd name="T38" fmla="*/ 20 w 147"/>
                <a:gd name="T39" fmla="*/ 21 h 127"/>
                <a:gd name="T40" fmla="*/ 20 w 147"/>
                <a:gd name="T41" fmla="*/ 84 h 127"/>
                <a:gd name="T42" fmla="*/ 142 w 147"/>
                <a:gd name="T43" fmla="*/ 97 h 127"/>
                <a:gd name="T44" fmla="*/ 94 w 147"/>
                <a:gd name="T45" fmla="*/ 97 h 127"/>
                <a:gd name="T46" fmla="*/ 53 w 147"/>
                <a:gd name="T47" fmla="*/ 97 h 127"/>
                <a:gd name="T48" fmla="*/ 5 w 147"/>
                <a:gd name="T49" fmla="*/ 97 h 127"/>
                <a:gd name="T50" fmla="*/ 5 w 147"/>
                <a:gd name="T51" fmla="*/ 6 h 127"/>
                <a:gd name="T52" fmla="*/ 142 w 147"/>
                <a:gd name="T53" fmla="*/ 6 h 127"/>
                <a:gd name="T54" fmla="*/ 142 w 147"/>
                <a:gd name="T55" fmla="*/ 97 h 127"/>
                <a:gd name="T56" fmla="*/ 53 w 147"/>
                <a:gd name="T57" fmla="*/ 121 h 127"/>
                <a:gd name="T58" fmla="*/ 57 w 147"/>
                <a:gd name="T59" fmla="*/ 103 h 127"/>
                <a:gd name="T60" fmla="*/ 90 w 147"/>
                <a:gd name="T61" fmla="*/ 103 h 127"/>
                <a:gd name="T62" fmla="*/ 94 w 147"/>
                <a:gd name="T63" fmla="*/ 121 h 127"/>
                <a:gd name="T64" fmla="*/ 53 w 147"/>
                <a:gd name="T65" fmla="*/ 121 h 127"/>
                <a:gd name="T66" fmla="*/ 147 w 147"/>
                <a:gd name="T67" fmla="*/ 103 h 127"/>
                <a:gd name="T68" fmla="*/ 147 w 147"/>
                <a:gd name="T69" fmla="*/ 0 h 127"/>
                <a:gd name="T70" fmla="*/ 0 w 147"/>
                <a:gd name="T71" fmla="*/ 0 h 127"/>
                <a:gd name="T72" fmla="*/ 0 w 147"/>
                <a:gd name="T73" fmla="*/ 103 h 127"/>
                <a:gd name="T74" fmla="*/ 52 w 147"/>
                <a:gd name="T75" fmla="*/ 103 h 127"/>
                <a:gd name="T76" fmla="*/ 47 w 147"/>
                <a:gd name="T77" fmla="*/ 121 h 127"/>
                <a:gd name="T78" fmla="*/ 38 w 147"/>
                <a:gd name="T79" fmla="*/ 121 h 127"/>
                <a:gd name="T80" fmla="*/ 38 w 147"/>
                <a:gd name="T81" fmla="*/ 127 h 127"/>
                <a:gd name="T82" fmla="*/ 46 w 147"/>
                <a:gd name="T83" fmla="*/ 127 h 127"/>
                <a:gd name="T84" fmla="*/ 101 w 147"/>
                <a:gd name="T85" fmla="*/ 127 h 127"/>
                <a:gd name="T86" fmla="*/ 109 w 147"/>
                <a:gd name="T87" fmla="*/ 127 h 127"/>
                <a:gd name="T88" fmla="*/ 109 w 147"/>
                <a:gd name="T89" fmla="*/ 121 h 127"/>
                <a:gd name="T90" fmla="*/ 100 w 147"/>
                <a:gd name="T91" fmla="*/ 121 h 127"/>
                <a:gd name="T92" fmla="*/ 95 w 147"/>
                <a:gd name="T93" fmla="*/ 103 h 127"/>
                <a:gd name="T94" fmla="*/ 147 w 147"/>
                <a:gd name="T95" fmla="*/ 10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 h="127">
                  <a:moveTo>
                    <a:pt x="115" y="47"/>
                  </a:moveTo>
                  <a:lnTo>
                    <a:pt x="120" y="47"/>
                  </a:lnTo>
                  <a:lnTo>
                    <a:pt x="119" y="28"/>
                  </a:lnTo>
                  <a:lnTo>
                    <a:pt x="99" y="30"/>
                  </a:lnTo>
                  <a:lnTo>
                    <a:pt x="100" y="35"/>
                  </a:lnTo>
                  <a:lnTo>
                    <a:pt x="110" y="33"/>
                  </a:lnTo>
                  <a:lnTo>
                    <a:pt x="92" y="54"/>
                  </a:lnTo>
                  <a:lnTo>
                    <a:pt x="65" y="38"/>
                  </a:lnTo>
                  <a:lnTo>
                    <a:pt x="35" y="59"/>
                  </a:lnTo>
                  <a:lnTo>
                    <a:pt x="37" y="64"/>
                  </a:lnTo>
                  <a:lnTo>
                    <a:pt x="65" y="45"/>
                  </a:lnTo>
                  <a:lnTo>
                    <a:pt x="93" y="62"/>
                  </a:lnTo>
                  <a:lnTo>
                    <a:pt x="115" y="37"/>
                  </a:lnTo>
                  <a:lnTo>
                    <a:pt x="115" y="47"/>
                  </a:lnTo>
                  <a:close/>
                  <a:moveTo>
                    <a:pt x="20" y="84"/>
                  </a:moveTo>
                  <a:lnTo>
                    <a:pt x="127" y="84"/>
                  </a:lnTo>
                  <a:lnTo>
                    <a:pt x="127" y="79"/>
                  </a:lnTo>
                  <a:lnTo>
                    <a:pt x="25" y="79"/>
                  </a:lnTo>
                  <a:lnTo>
                    <a:pt x="25" y="21"/>
                  </a:lnTo>
                  <a:lnTo>
                    <a:pt x="20" y="21"/>
                  </a:lnTo>
                  <a:lnTo>
                    <a:pt x="20" y="84"/>
                  </a:lnTo>
                  <a:close/>
                  <a:moveTo>
                    <a:pt x="142" y="97"/>
                  </a:moveTo>
                  <a:lnTo>
                    <a:pt x="94" y="97"/>
                  </a:lnTo>
                  <a:lnTo>
                    <a:pt x="53" y="97"/>
                  </a:lnTo>
                  <a:lnTo>
                    <a:pt x="5" y="97"/>
                  </a:lnTo>
                  <a:lnTo>
                    <a:pt x="5" y="6"/>
                  </a:lnTo>
                  <a:lnTo>
                    <a:pt x="142" y="6"/>
                  </a:lnTo>
                  <a:lnTo>
                    <a:pt x="142" y="97"/>
                  </a:lnTo>
                  <a:close/>
                  <a:moveTo>
                    <a:pt x="53" y="121"/>
                  </a:moveTo>
                  <a:lnTo>
                    <a:pt x="57" y="103"/>
                  </a:lnTo>
                  <a:lnTo>
                    <a:pt x="90" y="103"/>
                  </a:lnTo>
                  <a:lnTo>
                    <a:pt x="94" y="121"/>
                  </a:lnTo>
                  <a:lnTo>
                    <a:pt x="53" y="121"/>
                  </a:lnTo>
                  <a:close/>
                  <a:moveTo>
                    <a:pt x="147" y="103"/>
                  </a:moveTo>
                  <a:lnTo>
                    <a:pt x="147" y="0"/>
                  </a:lnTo>
                  <a:lnTo>
                    <a:pt x="0" y="0"/>
                  </a:lnTo>
                  <a:lnTo>
                    <a:pt x="0" y="103"/>
                  </a:lnTo>
                  <a:lnTo>
                    <a:pt x="52" y="103"/>
                  </a:lnTo>
                  <a:lnTo>
                    <a:pt x="47" y="121"/>
                  </a:lnTo>
                  <a:lnTo>
                    <a:pt x="38" y="121"/>
                  </a:lnTo>
                  <a:lnTo>
                    <a:pt x="38" y="127"/>
                  </a:lnTo>
                  <a:lnTo>
                    <a:pt x="46" y="127"/>
                  </a:lnTo>
                  <a:lnTo>
                    <a:pt x="101" y="127"/>
                  </a:lnTo>
                  <a:lnTo>
                    <a:pt x="109" y="127"/>
                  </a:lnTo>
                  <a:lnTo>
                    <a:pt x="109" y="121"/>
                  </a:lnTo>
                  <a:lnTo>
                    <a:pt x="100" y="121"/>
                  </a:lnTo>
                  <a:lnTo>
                    <a:pt x="95" y="103"/>
                  </a:lnTo>
                  <a:lnTo>
                    <a:pt x="147" y="10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8" name="Group 57">
            <a:extLst>
              <a:ext uri="{FF2B5EF4-FFF2-40B4-BE49-F238E27FC236}">
                <a16:creationId xmlns:a16="http://schemas.microsoft.com/office/drawing/2014/main" id="{2200959B-7C75-5034-6C6D-06AB2B111C9B}"/>
              </a:ext>
            </a:extLst>
          </p:cNvPr>
          <p:cNvGrpSpPr/>
          <p:nvPr/>
        </p:nvGrpSpPr>
        <p:grpSpPr>
          <a:xfrm>
            <a:off x="4736751" y="1893439"/>
            <a:ext cx="360000" cy="360000"/>
            <a:chOff x="5752377" y="1659452"/>
            <a:chExt cx="422849" cy="421451"/>
          </a:xfrm>
        </p:grpSpPr>
        <p:sp>
          <p:nvSpPr>
            <p:cNvPr id="59" name="Freeform 245">
              <a:extLst>
                <a:ext uri="{FF2B5EF4-FFF2-40B4-BE49-F238E27FC236}">
                  <a16:creationId xmlns:a16="http://schemas.microsoft.com/office/drawing/2014/main" id="{EB1F2950-3188-C156-CF86-895D871C5AF9}"/>
                </a:ext>
              </a:extLst>
            </p:cNvPr>
            <p:cNvSpPr>
              <a:spLocks/>
            </p:cNvSpPr>
            <p:nvPr/>
          </p:nvSpPr>
          <p:spPr bwMode="auto">
            <a:xfrm>
              <a:off x="5752377" y="1659452"/>
              <a:ext cx="422849" cy="421451"/>
            </a:xfrm>
            <a:custGeom>
              <a:avLst/>
              <a:gdLst>
                <a:gd name="T0" fmla="*/ 188 w 375"/>
                <a:gd name="T1" fmla="*/ 0 h 374"/>
                <a:gd name="T2" fmla="*/ 115 w 375"/>
                <a:gd name="T3" fmla="*/ 14 h 374"/>
                <a:gd name="T4" fmla="*/ 55 w 375"/>
                <a:gd name="T5" fmla="*/ 55 h 374"/>
                <a:gd name="T6" fmla="*/ 15 w 375"/>
                <a:gd name="T7" fmla="*/ 114 h 374"/>
                <a:gd name="T8" fmla="*/ 0 w 375"/>
                <a:gd name="T9" fmla="*/ 187 h 374"/>
                <a:gd name="T10" fmla="*/ 15 w 375"/>
                <a:gd name="T11" fmla="*/ 260 h 374"/>
                <a:gd name="T12" fmla="*/ 55 w 375"/>
                <a:gd name="T13" fmla="*/ 319 h 374"/>
                <a:gd name="T14" fmla="*/ 115 w 375"/>
                <a:gd name="T15" fmla="*/ 359 h 374"/>
                <a:gd name="T16" fmla="*/ 188 w 375"/>
                <a:gd name="T17" fmla="*/ 374 h 374"/>
                <a:gd name="T18" fmla="*/ 260 w 375"/>
                <a:gd name="T19" fmla="*/ 359 h 374"/>
                <a:gd name="T20" fmla="*/ 320 w 375"/>
                <a:gd name="T21" fmla="*/ 319 h 374"/>
                <a:gd name="T22" fmla="*/ 360 w 375"/>
                <a:gd name="T23" fmla="*/ 260 h 374"/>
                <a:gd name="T24" fmla="*/ 375 w 375"/>
                <a:gd name="T25" fmla="*/ 187 h 374"/>
                <a:gd name="T26" fmla="*/ 360 w 375"/>
                <a:gd name="T27" fmla="*/ 114 h 374"/>
                <a:gd name="T28" fmla="*/ 320 w 375"/>
                <a:gd name="T29" fmla="*/ 55 h 374"/>
                <a:gd name="T30" fmla="*/ 260 w 375"/>
                <a:gd name="T31" fmla="*/ 14 h 374"/>
                <a:gd name="T32" fmla="*/ 188 w 375"/>
                <a:gd name="T3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 h="374">
                  <a:moveTo>
                    <a:pt x="188" y="0"/>
                  </a:moveTo>
                  <a:cubicBezTo>
                    <a:pt x="162" y="0"/>
                    <a:pt x="138" y="5"/>
                    <a:pt x="115" y="14"/>
                  </a:cubicBezTo>
                  <a:cubicBezTo>
                    <a:pt x="92" y="24"/>
                    <a:pt x="72" y="37"/>
                    <a:pt x="55" y="55"/>
                  </a:cubicBezTo>
                  <a:cubicBezTo>
                    <a:pt x="38" y="72"/>
                    <a:pt x="25" y="92"/>
                    <a:pt x="15" y="114"/>
                  </a:cubicBezTo>
                  <a:cubicBezTo>
                    <a:pt x="5" y="137"/>
                    <a:pt x="0" y="162"/>
                    <a:pt x="0" y="187"/>
                  </a:cubicBezTo>
                  <a:cubicBezTo>
                    <a:pt x="0" y="212"/>
                    <a:pt x="5" y="237"/>
                    <a:pt x="15" y="260"/>
                  </a:cubicBezTo>
                  <a:cubicBezTo>
                    <a:pt x="25" y="282"/>
                    <a:pt x="38" y="302"/>
                    <a:pt x="55" y="319"/>
                  </a:cubicBezTo>
                  <a:cubicBezTo>
                    <a:pt x="72" y="336"/>
                    <a:pt x="92" y="350"/>
                    <a:pt x="115" y="359"/>
                  </a:cubicBezTo>
                  <a:cubicBezTo>
                    <a:pt x="138" y="369"/>
                    <a:pt x="162" y="374"/>
                    <a:pt x="188" y="374"/>
                  </a:cubicBezTo>
                  <a:cubicBezTo>
                    <a:pt x="213" y="374"/>
                    <a:pt x="237" y="369"/>
                    <a:pt x="260" y="359"/>
                  </a:cubicBezTo>
                  <a:cubicBezTo>
                    <a:pt x="283" y="350"/>
                    <a:pt x="303" y="336"/>
                    <a:pt x="320" y="319"/>
                  </a:cubicBezTo>
                  <a:cubicBezTo>
                    <a:pt x="337" y="302"/>
                    <a:pt x="351" y="282"/>
                    <a:pt x="360" y="260"/>
                  </a:cubicBezTo>
                  <a:cubicBezTo>
                    <a:pt x="370" y="237"/>
                    <a:pt x="375" y="212"/>
                    <a:pt x="375" y="187"/>
                  </a:cubicBezTo>
                  <a:cubicBezTo>
                    <a:pt x="375" y="162"/>
                    <a:pt x="370" y="137"/>
                    <a:pt x="360" y="114"/>
                  </a:cubicBezTo>
                  <a:cubicBezTo>
                    <a:pt x="351" y="92"/>
                    <a:pt x="337" y="72"/>
                    <a:pt x="320" y="55"/>
                  </a:cubicBezTo>
                  <a:cubicBezTo>
                    <a:pt x="303" y="37"/>
                    <a:pt x="283" y="24"/>
                    <a:pt x="260" y="14"/>
                  </a:cubicBezTo>
                  <a:cubicBezTo>
                    <a:pt x="237" y="5"/>
                    <a:pt x="213" y="0"/>
                    <a:pt x="188"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Freeform 246">
              <a:extLst>
                <a:ext uri="{FF2B5EF4-FFF2-40B4-BE49-F238E27FC236}">
                  <a16:creationId xmlns:a16="http://schemas.microsoft.com/office/drawing/2014/main" id="{F76AABDF-F489-E003-5665-D4BCE4F1B616}"/>
                </a:ext>
              </a:extLst>
            </p:cNvPr>
            <p:cNvSpPr>
              <a:spLocks noEditPoints="1"/>
            </p:cNvSpPr>
            <p:nvPr/>
          </p:nvSpPr>
          <p:spPr bwMode="auto">
            <a:xfrm>
              <a:off x="5820285" y="1752563"/>
              <a:ext cx="287033" cy="235228"/>
            </a:xfrm>
            <a:custGeom>
              <a:avLst/>
              <a:gdLst>
                <a:gd name="T0" fmla="*/ 7 w 255"/>
                <a:gd name="T1" fmla="*/ 196 h 208"/>
                <a:gd name="T2" fmla="*/ 49 w 255"/>
                <a:gd name="T3" fmla="*/ 198 h 208"/>
                <a:gd name="T4" fmla="*/ 88 w 255"/>
                <a:gd name="T5" fmla="*/ 198 h 208"/>
                <a:gd name="T6" fmla="*/ 128 w 255"/>
                <a:gd name="T7" fmla="*/ 198 h 208"/>
                <a:gd name="T8" fmla="*/ 167 w 255"/>
                <a:gd name="T9" fmla="*/ 198 h 208"/>
                <a:gd name="T10" fmla="*/ 207 w 255"/>
                <a:gd name="T11" fmla="*/ 198 h 208"/>
                <a:gd name="T12" fmla="*/ 248 w 255"/>
                <a:gd name="T13" fmla="*/ 196 h 208"/>
                <a:gd name="T14" fmla="*/ 226 w 255"/>
                <a:gd name="T15" fmla="*/ 200 h 208"/>
                <a:gd name="T16" fmla="*/ 210 w 255"/>
                <a:gd name="T17" fmla="*/ 190 h 208"/>
                <a:gd name="T18" fmla="*/ 202 w 255"/>
                <a:gd name="T19" fmla="*/ 191 h 208"/>
                <a:gd name="T20" fmla="*/ 172 w 255"/>
                <a:gd name="T21" fmla="*/ 191 h 208"/>
                <a:gd name="T22" fmla="*/ 164 w 255"/>
                <a:gd name="T23" fmla="*/ 190 h 208"/>
                <a:gd name="T24" fmla="*/ 147 w 255"/>
                <a:gd name="T25" fmla="*/ 200 h 208"/>
                <a:gd name="T26" fmla="*/ 131 w 255"/>
                <a:gd name="T27" fmla="*/ 190 h 208"/>
                <a:gd name="T28" fmla="*/ 124 w 255"/>
                <a:gd name="T29" fmla="*/ 190 h 208"/>
                <a:gd name="T30" fmla="*/ 123 w 255"/>
                <a:gd name="T31" fmla="*/ 191 h 208"/>
                <a:gd name="T32" fmla="*/ 93 w 255"/>
                <a:gd name="T33" fmla="*/ 191 h 208"/>
                <a:gd name="T34" fmla="*/ 84 w 255"/>
                <a:gd name="T35" fmla="*/ 190 h 208"/>
                <a:gd name="T36" fmla="*/ 68 w 255"/>
                <a:gd name="T37" fmla="*/ 200 h 208"/>
                <a:gd name="T38" fmla="*/ 52 w 255"/>
                <a:gd name="T39" fmla="*/ 190 h 208"/>
                <a:gd name="T40" fmla="*/ 44 w 255"/>
                <a:gd name="T41" fmla="*/ 191 h 208"/>
                <a:gd name="T42" fmla="*/ 14 w 255"/>
                <a:gd name="T43" fmla="*/ 191 h 208"/>
                <a:gd name="T44" fmla="*/ 211 w 255"/>
                <a:gd name="T45" fmla="*/ 183 h 208"/>
                <a:gd name="T46" fmla="*/ 203 w 255"/>
                <a:gd name="T47" fmla="*/ 74 h 208"/>
                <a:gd name="T48" fmla="*/ 124 w 255"/>
                <a:gd name="T49" fmla="*/ 183 h 208"/>
                <a:gd name="T50" fmla="*/ 132 w 255"/>
                <a:gd name="T51" fmla="*/ 131 h 208"/>
                <a:gd name="T52" fmla="*/ 124 w 255"/>
                <a:gd name="T53" fmla="*/ 183 h 208"/>
                <a:gd name="T54" fmla="*/ 53 w 255"/>
                <a:gd name="T55" fmla="*/ 183 h 208"/>
                <a:gd name="T56" fmla="*/ 45 w 255"/>
                <a:gd name="T57" fmla="*/ 74 h 208"/>
                <a:gd name="T58" fmla="*/ 55 w 255"/>
                <a:gd name="T59" fmla="*/ 52 h 208"/>
                <a:gd name="T60" fmla="*/ 40 w 255"/>
                <a:gd name="T61" fmla="*/ 52 h 208"/>
                <a:gd name="T62" fmla="*/ 55 w 255"/>
                <a:gd name="T63" fmla="*/ 52 h 208"/>
                <a:gd name="T64" fmla="*/ 62 w 255"/>
                <a:gd name="T65" fmla="*/ 56 h 208"/>
                <a:gd name="T66" fmla="*/ 51 w 255"/>
                <a:gd name="T67" fmla="*/ 37 h 208"/>
                <a:gd name="T68" fmla="*/ 43 w 255"/>
                <a:gd name="T69" fmla="*/ 0 h 208"/>
                <a:gd name="T70" fmla="*/ 32 w 255"/>
                <a:gd name="T71" fmla="*/ 52 h 208"/>
                <a:gd name="T72" fmla="*/ 0 w 255"/>
                <a:gd name="T73" fmla="*/ 76 h 208"/>
                <a:gd name="T74" fmla="*/ 37 w 255"/>
                <a:gd name="T75" fmla="*/ 63 h 208"/>
                <a:gd name="T76" fmla="*/ 58 w 255"/>
                <a:gd name="T77" fmla="*/ 63 h 208"/>
                <a:gd name="T78" fmla="*/ 97 w 255"/>
                <a:gd name="T79" fmla="*/ 77 h 208"/>
                <a:gd name="T80" fmla="*/ 126 w 255"/>
                <a:gd name="T81" fmla="*/ 117 h 208"/>
                <a:gd name="T82" fmla="*/ 126 w 255"/>
                <a:gd name="T83" fmla="*/ 102 h 208"/>
                <a:gd name="T84" fmla="*/ 141 w 255"/>
                <a:gd name="T85" fmla="*/ 113 h 208"/>
                <a:gd name="T86" fmla="*/ 130 w 255"/>
                <a:gd name="T87" fmla="*/ 94 h 208"/>
                <a:gd name="T88" fmla="*/ 122 w 255"/>
                <a:gd name="T89" fmla="*/ 57 h 208"/>
                <a:gd name="T90" fmla="*/ 111 w 255"/>
                <a:gd name="T91" fmla="*/ 109 h 208"/>
                <a:gd name="T92" fmla="*/ 79 w 255"/>
                <a:gd name="T93" fmla="*/ 133 h 208"/>
                <a:gd name="T94" fmla="*/ 116 w 255"/>
                <a:gd name="T95" fmla="*/ 120 h 208"/>
                <a:gd name="T96" fmla="*/ 137 w 255"/>
                <a:gd name="T97" fmla="*/ 120 h 208"/>
                <a:gd name="T98" fmla="*/ 176 w 255"/>
                <a:gd name="T99" fmla="*/ 134 h 208"/>
                <a:gd name="T100" fmla="*/ 213 w 255"/>
                <a:gd name="T101" fmla="*/ 52 h 208"/>
                <a:gd name="T102" fmla="*/ 198 w 255"/>
                <a:gd name="T103" fmla="*/ 52 h 208"/>
                <a:gd name="T104" fmla="*/ 213 w 255"/>
                <a:gd name="T105" fmla="*/ 52 h 208"/>
                <a:gd name="T106" fmla="*/ 221 w 255"/>
                <a:gd name="T107" fmla="*/ 52 h 208"/>
                <a:gd name="T108" fmla="*/ 209 w 255"/>
                <a:gd name="T109" fmla="*/ 0 h 208"/>
                <a:gd name="T110" fmla="*/ 201 w 255"/>
                <a:gd name="T111" fmla="*/ 37 h 208"/>
                <a:gd name="T112" fmla="*/ 191 w 255"/>
                <a:gd name="T113" fmla="*/ 56 h 208"/>
                <a:gd name="T114" fmla="*/ 162 w 255"/>
                <a:gd name="T115" fmla="*/ 82 h 208"/>
                <a:gd name="T116" fmla="*/ 205 w 255"/>
                <a:gd name="T117" fmla="*/ 68 h 208"/>
                <a:gd name="T118" fmla="*/ 251 w 255"/>
                <a:gd name="T119" fmla="*/ 84 h 208"/>
                <a:gd name="T120" fmla="*/ 220 w 255"/>
                <a:gd name="T121" fmla="*/ 5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08">
                  <a:moveTo>
                    <a:pt x="14" y="191"/>
                  </a:moveTo>
                  <a:cubicBezTo>
                    <a:pt x="7" y="196"/>
                    <a:pt x="7" y="196"/>
                    <a:pt x="7" y="196"/>
                  </a:cubicBezTo>
                  <a:cubicBezTo>
                    <a:pt x="13" y="204"/>
                    <a:pt x="21" y="208"/>
                    <a:pt x="29" y="208"/>
                  </a:cubicBezTo>
                  <a:cubicBezTo>
                    <a:pt x="36" y="208"/>
                    <a:pt x="43" y="205"/>
                    <a:pt x="49" y="198"/>
                  </a:cubicBezTo>
                  <a:cubicBezTo>
                    <a:pt x="54" y="205"/>
                    <a:pt x="61" y="208"/>
                    <a:pt x="68" y="208"/>
                  </a:cubicBezTo>
                  <a:cubicBezTo>
                    <a:pt x="76" y="208"/>
                    <a:pt x="83" y="205"/>
                    <a:pt x="88" y="198"/>
                  </a:cubicBezTo>
                  <a:cubicBezTo>
                    <a:pt x="93" y="205"/>
                    <a:pt x="100" y="208"/>
                    <a:pt x="108" y="208"/>
                  </a:cubicBezTo>
                  <a:cubicBezTo>
                    <a:pt x="115" y="208"/>
                    <a:pt x="122" y="205"/>
                    <a:pt x="128" y="198"/>
                  </a:cubicBezTo>
                  <a:cubicBezTo>
                    <a:pt x="133" y="205"/>
                    <a:pt x="140" y="208"/>
                    <a:pt x="147" y="208"/>
                  </a:cubicBezTo>
                  <a:cubicBezTo>
                    <a:pt x="155" y="208"/>
                    <a:pt x="162" y="205"/>
                    <a:pt x="167" y="198"/>
                  </a:cubicBezTo>
                  <a:cubicBezTo>
                    <a:pt x="173" y="205"/>
                    <a:pt x="180" y="208"/>
                    <a:pt x="187" y="208"/>
                  </a:cubicBezTo>
                  <a:cubicBezTo>
                    <a:pt x="194" y="208"/>
                    <a:pt x="201" y="205"/>
                    <a:pt x="207" y="198"/>
                  </a:cubicBezTo>
                  <a:cubicBezTo>
                    <a:pt x="212" y="205"/>
                    <a:pt x="219" y="208"/>
                    <a:pt x="226" y="208"/>
                  </a:cubicBezTo>
                  <a:cubicBezTo>
                    <a:pt x="234" y="208"/>
                    <a:pt x="242" y="204"/>
                    <a:pt x="248" y="196"/>
                  </a:cubicBezTo>
                  <a:cubicBezTo>
                    <a:pt x="241" y="191"/>
                    <a:pt x="241" y="191"/>
                    <a:pt x="241" y="191"/>
                  </a:cubicBezTo>
                  <a:cubicBezTo>
                    <a:pt x="237" y="197"/>
                    <a:pt x="232" y="200"/>
                    <a:pt x="226" y="200"/>
                  </a:cubicBezTo>
                  <a:cubicBezTo>
                    <a:pt x="221" y="200"/>
                    <a:pt x="215" y="197"/>
                    <a:pt x="211" y="191"/>
                  </a:cubicBezTo>
                  <a:cubicBezTo>
                    <a:pt x="210" y="190"/>
                    <a:pt x="210" y="190"/>
                    <a:pt x="210" y="190"/>
                  </a:cubicBezTo>
                  <a:cubicBezTo>
                    <a:pt x="203" y="190"/>
                    <a:pt x="203" y="190"/>
                    <a:pt x="203" y="190"/>
                  </a:cubicBezTo>
                  <a:cubicBezTo>
                    <a:pt x="202" y="191"/>
                    <a:pt x="202" y="191"/>
                    <a:pt x="202" y="191"/>
                  </a:cubicBezTo>
                  <a:cubicBezTo>
                    <a:pt x="198" y="197"/>
                    <a:pt x="192" y="200"/>
                    <a:pt x="187" y="200"/>
                  </a:cubicBezTo>
                  <a:cubicBezTo>
                    <a:pt x="181" y="200"/>
                    <a:pt x="176" y="197"/>
                    <a:pt x="172" y="191"/>
                  </a:cubicBezTo>
                  <a:cubicBezTo>
                    <a:pt x="171" y="190"/>
                    <a:pt x="171" y="190"/>
                    <a:pt x="171" y="190"/>
                  </a:cubicBezTo>
                  <a:cubicBezTo>
                    <a:pt x="164" y="190"/>
                    <a:pt x="164" y="190"/>
                    <a:pt x="164" y="190"/>
                  </a:cubicBezTo>
                  <a:cubicBezTo>
                    <a:pt x="162" y="191"/>
                    <a:pt x="162" y="191"/>
                    <a:pt x="162" y="191"/>
                  </a:cubicBezTo>
                  <a:cubicBezTo>
                    <a:pt x="158" y="197"/>
                    <a:pt x="153" y="200"/>
                    <a:pt x="147" y="200"/>
                  </a:cubicBezTo>
                  <a:cubicBezTo>
                    <a:pt x="142" y="200"/>
                    <a:pt x="137" y="197"/>
                    <a:pt x="133" y="191"/>
                  </a:cubicBezTo>
                  <a:cubicBezTo>
                    <a:pt x="131" y="190"/>
                    <a:pt x="131" y="190"/>
                    <a:pt x="131" y="190"/>
                  </a:cubicBezTo>
                  <a:cubicBezTo>
                    <a:pt x="124" y="190"/>
                    <a:pt x="124" y="190"/>
                    <a:pt x="124" y="190"/>
                  </a:cubicBezTo>
                  <a:cubicBezTo>
                    <a:pt x="124" y="190"/>
                    <a:pt x="124" y="190"/>
                    <a:pt x="124" y="190"/>
                  </a:cubicBezTo>
                  <a:cubicBezTo>
                    <a:pt x="124" y="190"/>
                    <a:pt x="124" y="190"/>
                    <a:pt x="124" y="190"/>
                  </a:cubicBezTo>
                  <a:cubicBezTo>
                    <a:pt x="123" y="191"/>
                    <a:pt x="123" y="191"/>
                    <a:pt x="123" y="191"/>
                  </a:cubicBezTo>
                  <a:cubicBezTo>
                    <a:pt x="119" y="197"/>
                    <a:pt x="113" y="200"/>
                    <a:pt x="108" y="200"/>
                  </a:cubicBezTo>
                  <a:cubicBezTo>
                    <a:pt x="102" y="200"/>
                    <a:pt x="97" y="197"/>
                    <a:pt x="93" y="191"/>
                  </a:cubicBezTo>
                  <a:cubicBezTo>
                    <a:pt x="92" y="190"/>
                    <a:pt x="92" y="190"/>
                    <a:pt x="92" y="190"/>
                  </a:cubicBezTo>
                  <a:cubicBezTo>
                    <a:pt x="84" y="190"/>
                    <a:pt x="84" y="190"/>
                    <a:pt x="84" y="190"/>
                  </a:cubicBezTo>
                  <a:cubicBezTo>
                    <a:pt x="83" y="191"/>
                    <a:pt x="83" y="191"/>
                    <a:pt x="83" y="191"/>
                  </a:cubicBezTo>
                  <a:cubicBezTo>
                    <a:pt x="79" y="197"/>
                    <a:pt x="74" y="200"/>
                    <a:pt x="68" y="200"/>
                  </a:cubicBezTo>
                  <a:cubicBezTo>
                    <a:pt x="63" y="200"/>
                    <a:pt x="57" y="197"/>
                    <a:pt x="53" y="191"/>
                  </a:cubicBezTo>
                  <a:cubicBezTo>
                    <a:pt x="52" y="190"/>
                    <a:pt x="52" y="190"/>
                    <a:pt x="52" y="190"/>
                  </a:cubicBezTo>
                  <a:cubicBezTo>
                    <a:pt x="45" y="190"/>
                    <a:pt x="45" y="190"/>
                    <a:pt x="45" y="190"/>
                  </a:cubicBezTo>
                  <a:cubicBezTo>
                    <a:pt x="44" y="191"/>
                    <a:pt x="44" y="191"/>
                    <a:pt x="44" y="191"/>
                  </a:cubicBezTo>
                  <a:cubicBezTo>
                    <a:pt x="40" y="197"/>
                    <a:pt x="34" y="200"/>
                    <a:pt x="29" y="200"/>
                  </a:cubicBezTo>
                  <a:cubicBezTo>
                    <a:pt x="23" y="200"/>
                    <a:pt x="18" y="197"/>
                    <a:pt x="14" y="191"/>
                  </a:cubicBezTo>
                  <a:moveTo>
                    <a:pt x="203" y="183"/>
                  </a:moveTo>
                  <a:cubicBezTo>
                    <a:pt x="211" y="183"/>
                    <a:pt x="211" y="183"/>
                    <a:pt x="211" y="183"/>
                  </a:cubicBezTo>
                  <a:cubicBezTo>
                    <a:pt x="211" y="74"/>
                    <a:pt x="211" y="74"/>
                    <a:pt x="211" y="74"/>
                  </a:cubicBezTo>
                  <a:cubicBezTo>
                    <a:pt x="203" y="74"/>
                    <a:pt x="203" y="74"/>
                    <a:pt x="203" y="74"/>
                  </a:cubicBezTo>
                  <a:lnTo>
                    <a:pt x="203" y="183"/>
                  </a:lnTo>
                  <a:close/>
                  <a:moveTo>
                    <a:pt x="124" y="183"/>
                  </a:moveTo>
                  <a:cubicBezTo>
                    <a:pt x="132" y="183"/>
                    <a:pt x="132" y="183"/>
                    <a:pt x="132" y="183"/>
                  </a:cubicBezTo>
                  <a:cubicBezTo>
                    <a:pt x="132" y="131"/>
                    <a:pt x="132" y="131"/>
                    <a:pt x="132" y="131"/>
                  </a:cubicBezTo>
                  <a:cubicBezTo>
                    <a:pt x="124" y="131"/>
                    <a:pt x="124" y="131"/>
                    <a:pt x="124" y="131"/>
                  </a:cubicBezTo>
                  <a:lnTo>
                    <a:pt x="124" y="183"/>
                  </a:lnTo>
                  <a:close/>
                  <a:moveTo>
                    <a:pt x="45" y="183"/>
                  </a:moveTo>
                  <a:cubicBezTo>
                    <a:pt x="53" y="183"/>
                    <a:pt x="53" y="183"/>
                    <a:pt x="53" y="183"/>
                  </a:cubicBezTo>
                  <a:cubicBezTo>
                    <a:pt x="53" y="74"/>
                    <a:pt x="53" y="74"/>
                    <a:pt x="53" y="74"/>
                  </a:cubicBezTo>
                  <a:cubicBezTo>
                    <a:pt x="45" y="74"/>
                    <a:pt x="45" y="74"/>
                    <a:pt x="45" y="74"/>
                  </a:cubicBezTo>
                  <a:lnTo>
                    <a:pt x="45" y="183"/>
                  </a:lnTo>
                  <a:close/>
                  <a:moveTo>
                    <a:pt x="55" y="52"/>
                  </a:moveTo>
                  <a:cubicBezTo>
                    <a:pt x="55" y="56"/>
                    <a:pt x="52" y="60"/>
                    <a:pt x="48" y="60"/>
                  </a:cubicBezTo>
                  <a:cubicBezTo>
                    <a:pt x="43" y="60"/>
                    <a:pt x="40" y="56"/>
                    <a:pt x="40" y="52"/>
                  </a:cubicBezTo>
                  <a:cubicBezTo>
                    <a:pt x="40" y="48"/>
                    <a:pt x="43" y="45"/>
                    <a:pt x="48" y="45"/>
                  </a:cubicBezTo>
                  <a:cubicBezTo>
                    <a:pt x="52" y="45"/>
                    <a:pt x="55" y="48"/>
                    <a:pt x="55" y="52"/>
                  </a:cubicBezTo>
                  <a:moveTo>
                    <a:pt x="97" y="77"/>
                  </a:moveTo>
                  <a:cubicBezTo>
                    <a:pt x="62" y="56"/>
                    <a:pt x="62" y="56"/>
                    <a:pt x="62" y="56"/>
                  </a:cubicBezTo>
                  <a:cubicBezTo>
                    <a:pt x="63" y="55"/>
                    <a:pt x="63" y="53"/>
                    <a:pt x="63" y="52"/>
                  </a:cubicBezTo>
                  <a:cubicBezTo>
                    <a:pt x="63" y="45"/>
                    <a:pt x="58" y="39"/>
                    <a:pt x="51" y="37"/>
                  </a:cubicBezTo>
                  <a:cubicBezTo>
                    <a:pt x="51" y="0"/>
                    <a:pt x="51" y="0"/>
                    <a:pt x="51" y="0"/>
                  </a:cubicBezTo>
                  <a:cubicBezTo>
                    <a:pt x="43" y="0"/>
                    <a:pt x="43" y="0"/>
                    <a:pt x="43" y="0"/>
                  </a:cubicBezTo>
                  <a:cubicBezTo>
                    <a:pt x="43" y="37"/>
                    <a:pt x="43" y="37"/>
                    <a:pt x="43" y="37"/>
                  </a:cubicBezTo>
                  <a:cubicBezTo>
                    <a:pt x="37" y="39"/>
                    <a:pt x="32" y="45"/>
                    <a:pt x="32" y="52"/>
                  </a:cubicBezTo>
                  <a:cubicBezTo>
                    <a:pt x="32" y="54"/>
                    <a:pt x="32" y="55"/>
                    <a:pt x="33" y="56"/>
                  </a:cubicBezTo>
                  <a:cubicBezTo>
                    <a:pt x="0" y="76"/>
                    <a:pt x="0" y="76"/>
                    <a:pt x="0" y="76"/>
                  </a:cubicBezTo>
                  <a:cubicBezTo>
                    <a:pt x="4" y="82"/>
                    <a:pt x="4" y="82"/>
                    <a:pt x="4" y="82"/>
                  </a:cubicBezTo>
                  <a:cubicBezTo>
                    <a:pt x="37" y="63"/>
                    <a:pt x="37" y="63"/>
                    <a:pt x="37" y="63"/>
                  </a:cubicBezTo>
                  <a:cubicBezTo>
                    <a:pt x="40" y="66"/>
                    <a:pt x="43" y="68"/>
                    <a:pt x="48" y="68"/>
                  </a:cubicBezTo>
                  <a:cubicBezTo>
                    <a:pt x="52" y="68"/>
                    <a:pt x="56" y="66"/>
                    <a:pt x="58" y="63"/>
                  </a:cubicBezTo>
                  <a:cubicBezTo>
                    <a:pt x="93" y="84"/>
                    <a:pt x="93" y="84"/>
                    <a:pt x="93" y="84"/>
                  </a:cubicBezTo>
                  <a:lnTo>
                    <a:pt x="97" y="77"/>
                  </a:lnTo>
                  <a:close/>
                  <a:moveTo>
                    <a:pt x="134" y="109"/>
                  </a:moveTo>
                  <a:cubicBezTo>
                    <a:pt x="134" y="113"/>
                    <a:pt x="130" y="117"/>
                    <a:pt x="126" y="117"/>
                  </a:cubicBezTo>
                  <a:cubicBezTo>
                    <a:pt x="122" y="117"/>
                    <a:pt x="119" y="113"/>
                    <a:pt x="119" y="109"/>
                  </a:cubicBezTo>
                  <a:cubicBezTo>
                    <a:pt x="119" y="105"/>
                    <a:pt x="122" y="102"/>
                    <a:pt x="126" y="102"/>
                  </a:cubicBezTo>
                  <a:cubicBezTo>
                    <a:pt x="130" y="102"/>
                    <a:pt x="134" y="105"/>
                    <a:pt x="134" y="109"/>
                  </a:cubicBezTo>
                  <a:moveTo>
                    <a:pt x="141" y="113"/>
                  </a:moveTo>
                  <a:cubicBezTo>
                    <a:pt x="141" y="112"/>
                    <a:pt x="142" y="111"/>
                    <a:pt x="142" y="109"/>
                  </a:cubicBezTo>
                  <a:cubicBezTo>
                    <a:pt x="142" y="102"/>
                    <a:pt x="137" y="96"/>
                    <a:pt x="130" y="94"/>
                  </a:cubicBezTo>
                  <a:cubicBezTo>
                    <a:pt x="130" y="57"/>
                    <a:pt x="130" y="57"/>
                    <a:pt x="130" y="57"/>
                  </a:cubicBezTo>
                  <a:cubicBezTo>
                    <a:pt x="122" y="57"/>
                    <a:pt x="122" y="57"/>
                    <a:pt x="122" y="57"/>
                  </a:cubicBezTo>
                  <a:cubicBezTo>
                    <a:pt x="122" y="95"/>
                    <a:pt x="122" y="95"/>
                    <a:pt x="122" y="95"/>
                  </a:cubicBezTo>
                  <a:cubicBezTo>
                    <a:pt x="116" y="96"/>
                    <a:pt x="111" y="102"/>
                    <a:pt x="111" y="109"/>
                  </a:cubicBezTo>
                  <a:cubicBezTo>
                    <a:pt x="111" y="111"/>
                    <a:pt x="111" y="112"/>
                    <a:pt x="112" y="113"/>
                  </a:cubicBezTo>
                  <a:cubicBezTo>
                    <a:pt x="79" y="133"/>
                    <a:pt x="79" y="133"/>
                    <a:pt x="79" y="133"/>
                  </a:cubicBezTo>
                  <a:cubicBezTo>
                    <a:pt x="83" y="140"/>
                    <a:pt x="83" y="140"/>
                    <a:pt x="83" y="140"/>
                  </a:cubicBezTo>
                  <a:cubicBezTo>
                    <a:pt x="116" y="120"/>
                    <a:pt x="116" y="120"/>
                    <a:pt x="116" y="120"/>
                  </a:cubicBezTo>
                  <a:cubicBezTo>
                    <a:pt x="118" y="123"/>
                    <a:pt x="122" y="125"/>
                    <a:pt x="126" y="125"/>
                  </a:cubicBezTo>
                  <a:cubicBezTo>
                    <a:pt x="131" y="125"/>
                    <a:pt x="134" y="123"/>
                    <a:pt x="137" y="120"/>
                  </a:cubicBezTo>
                  <a:cubicBezTo>
                    <a:pt x="172" y="141"/>
                    <a:pt x="172" y="141"/>
                    <a:pt x="172" y="141"/>
                  </a:cubicBezTo>
                  <a:cubicBezTo>
                    <a:pt x="176" y="134"/>
                    <a:pt x="176" y="134"/>
                    <a:pt x="176" y="134"/>
                  </a:cubicBezTo>
                  <a:lnTo>
                    <a:pt x="141" y="113"/>
                  </a:lnTo>
                  <a:close/>
                  <a:moveTo>
                    <a:pt x="213" y="52"/>
                  </a:moveTo>
                  <a:cubicBezTo>
                    <a:pt x="213" y="56"/>
                    <a:pt x="209" y="60"/>
                    <a:pt x="205" y="60"/>
                  </a:cubicBezTo>
                  <a:cubicBezTo>
                    <a:pt x="201" y="60"/>
                    <a:pt x="198" y="56"/>
                    <a:pt x="198" y="52"/>
                  </a:cubicBezTo>
                  <a:cubicBezTo>
                    <a:pt x="198" y="48"/>
                    <a:pt x="201" y="45"/>
                    <a:pt x="205" y="45"/>
                  </a:cubicBezTo>
                  <a:cubicBezTo>
                    <a:pt x="209" y="45"/>
                    <a:pt x="213" y="48"/>
                    <a:pt x="213" y="52"/>
                  </a:cubicBezTo>
                  <a:moveTo>
                    <a:pt x="220" y="56"/>
                  </a:moveTo>
                  <a:cubicBezTo>
                    <a:pt x="220" y="55"/>
                    <a:pt x="221" y="53"/>
                    <a:pt x="221" y="52"/>
                  </a:cubicBezTo>
                  <a:cubicBezTo>
                    <a:pt x="221" y="45"/>
                    <a:pt x="216" y="39"/>
                    <a:pt x="209" y="37"/>
                  </a:cubicBezTo>
                  <a:cubicBezTo>
                    <a:pt x="209" y="0"/>
                    <a:pt x="209" y="0"/>
                    <a:pt x="209" y="0"/>
                  </a:cubicBezTo>
                  <a:cubicBezTo>
                    <a:pt x="201" y="0"/>
                    <a:pt x="201" y="0"/>
                    <a:pt x="201" y="0"/>
                  </a:cubicBezTo>
                  <a:cubicBezTo>
                    <a:pt x="201" y="37"/>
                    <a:pt x="201" y="37"/>
                    <a:pt x="201" y="37"/>
                  </a:cubicBezTo>
                  <a:cubicBezTo>
                    <a:pt x="195" y="39"/>
                    <a:pt x="190" y="45"/>
                    <a:pt x="190" y="52"/>
                  </a:cubicBezTo>
                  <a:cubicBezTo>
                    <a:pt x="190" y="54"/>
                    <a:pt x="190" y="55"/>
                    <a:pt x="191" y="56"/>
                  </a:cubicBezTo>
                  <a:cubicBezTo>
                    <a:pt x="158" y="76"/>
                    <a:pt x="158" y="76"/>
                    <a:pt x="158" y="76"/>
                  </a:cubicBezTo>
                  <a:cubicBezTo>
                    <a:pt x="162" y="82"/>
                    <a:pt x="162" y="82"/>
                    <a:pt x="162" y="82"/>
                  </a:cubicBezTo>
                  <a:cubicBezTo>
                    <a:pt x="195" y="63"/>
                    <a:pt x="195" y="63"/>
                    <a:pt x="195" y="63"/>
                  </a:cubicBezTo>
                  <a:cubicBezTo>
                    <a:pt x="197" y="66"/>
                    <a:pt x="201" y="68"/>
                    <a:pt x="205" y="68"/>
                  </a:cubicBezTo>
                  <a:cubicBezTo>
                    <a:pt x="210" y="68"/>
                    <a:pt x="213" y="66"/>
                    <a:pt x="216" y="63"/>
                  </a:cubicBezTo>
                  <a:cubicBezTo>
                    <a:pt x="251" y="84"/>
                    <a:pt x="251" y="84"/>
                    <a:pt x="251" y="84"/>
                  </a:cubicBezTo>
                  <a:cubicBezTo>
                    <a:pt x="255" y="77"/>
                    <a:pt x="255" y="77"/>
                    <a:pt x="255" y="77"/>
                  </a:cubicBezTo>
                  <a:lnTo>
                    <a:pt x="220" y="5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1" name="Group 60">
            <a:extLst>
              <a:ext uri="{FF2B5EF4-FFF2-40B4-BE49-F238E27FC236}">
                <a16:creationId xmlns:a16="http://schemas.microsoft.com/office/drawing/2014/main" id="{153C674B-875E-14F5-4010-416356F8D124}"/>
              </a:ext>
            </a:extLst>
          </p:cNvPr>
          <p:cNvGrpSpPr/>
          <p:nvPr/>
        </p:nvGrpSpPr>
        <p:grpSpPr>
          <a:xfrm>
            <a:off x="4736751" y="745477"/>
            <a:ext cx="360000" cy="360000"/>
            <a:chOff x="1719634" y="4031979"/>
            <a:chExt cx="1285504" cy="1285504"/>
          </a:xfrm>
        </p:grpSpPr>
        <p:sp>
          <p:nvSpPr>
            <p:cNvPr id="96" name="Freeform 198">
              <a:extLst>
                <a:ext uri="{FF2B5EF4-FFF2-40B4-BE49-F238E27FC236}">
                  <a16:creationId xmlns:a16="http://schemas.microsoft.com/office/drawing/2014/main" id="{B2C79947-201E-FA98-E3F6-E15C381B8052}"/>
                </a:ext>
              </a:extLst>
            </p:cNvPr>
            <p:cNvSpPr>
              <a:spLocks/>
            </p:cNvSpPr>
            <p:nvPr/>
          </p:nvSpPr>
          <p:spPr bwMode="auto">
            <a:xfrm>
              <a:off x="1719634" y="4031979"/>
              <a:ext cx="1285504" cy="1285504"/>
            </a:xfrm>
            <a:custGeom>
              <a:avLst/>
              <a:gdLst>
                <a:gd name="T0" fmla="*/ 187 w 374"/>
                <a:gd name="T1" fmla="*/ 0 h 374"/>
                <a:gd name="T2" fmla="*/ 114 w 374"/>
                <a:gd name="T3" fmla="*/ 15 h 374"/>
                <a:gd name="T4" fmla="*/ 55 w 374"/>
                <a:gd name="T5" fmla="*/ 55 h 374"/>
                <a:gd name="T6" fmla="*/ 15 w 374"/>
                <a:gd name="T7" fmla="*/ 115 h 374"/>
                <a:gd name="T8" fmla="*/ 0 w 374"/>
                <a:gd name="T9" fmla="*/ 187 h 374"/>
                <a:gd name="T10" fmla="*/ 15 w 374"/>
                <a:gd name="T11" fmla="*/ 260 h 374"/>
                <a:gd name="T12" fmla="*/ 55 w 374"/>
                <a:gd name="T13" fmla="*/ 320 h 374"/>
                <a:gd name="T14" fmla="*/ 114 w 374"/>
                <a:gd name="T15" fmla="*/ 360 h 374"/>
                <a:gd name="T16" fmla="*/ 187 w 374"/>
                <a:gd name="T17" fmla="*/ 374 h 374"/>
                <a:gd name="T18" fmla="*/ 260 w 374"/>
                <a:gd name="T19" fmla="*/ 360 h 374"/>
                <a:gd name="T20" fmla="*/ 319 w 374"/>
                <a:gd name="T21" fmla="*/ 320 h 374"/>
                <a:gd name="T22" fmla="*/ 359 w 374"/>
                <a:gd name="T23" fmla="*/ 260 h 374"/>
                <a:gd name="T24" fmla="*/ 374 w 374"/>
                <a:gd name="T25" fmla="*/ 187 h 374"/>
                <a:gd name="T26" fmla="*/ 359 w 374"/>
                <a:gd name="T27" fmla="*/ 115 h 374"/>
                <a:gd name="T28" fmla="*/ 319 w 374"/>
                <a:gd name="T29" fmla="*/ 55 h 374"/>
                <a:gd name="T30" fmla="*/ 260 w 374"/>
                <a:gd name="T31" fmla="*/ 15 h 374"/>
                <a:gd name="T32" fmla="*/ 187 w 374"/>
                <a:gd name="T33"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374">
                  <a:moveTo>
                    <a:pt x="187" y="0"/>
                  </a:moveTo>
                  <a:cubicBezTo>
                    <a:pt x="162" y="0"/>
                    <a:pt x="137" y="5"/>
                    <a:pt x="114" y="15"/>
                  </a:cubicBezTo>
                  <a:cubicBezTo>
                    <a:pt x="92" y="24"/>
                    <a:pt x="72" y="38"/>
                    <a:pt x="55" y="55"/>
                  </a:cubicBezTo>
                  <a:cubicBezTo>
                    <a:pt x="38" y="72"/>
                    <a:pt x="24" y="92"/>
                    <a:pt x="15" y="115"/>
                  </a:cubicBezTo>
                  <a:cubicBezTo>
                    <a:pt x="5" y="138"/>
                    <a:pt x="0" y="162"/>
                    <a:pt x="0" y="187"/>
                  </a:cubicBezTo>
                  <a:cubicBezTo>
                    <a:pt x="0" y="213"/>
                    <a:pt x="5" y="237"/>
                    <a:pt x="15" y="260"/>
                  </a:cubicBezTo>
                  <a:cubicBezTo>
                    <a:pt x="24" y="282"/>
                    <a:pt x="38" y="302"/>
                    <a:pt x="55" y="320"/>
                  </a:cubicBezTo>
                  <a:cubicBezTo>
                    <a:pt x="72" y="337"/>
                    <a:pt x="92" y="350"/>
                    <a:pt x="114" y="360"/>
                  </a:cubicBezTo>
                  <a:cubicBezTo>
                    <a:pt x="137" y="369"/>
                    <a:pt x="162" y="374"/>
                    <a:pt x="187" y="374"/>
                  </a:cubicBezTo>
                  <a:cubicBezTo>
                    <a:pt x="212" y="374"/>
                    <a:pt x="237" y="369"/>
                    <a:pt x="260" y="360"/>
                  </a:cubicBezTo>
                  <a:cubicBezTo>
                    <a:pt x="282" y="350"/>
                    <a:pt x="302" y="337"/>
                    <a:pt x="319" y="320"/>
                  </a:cubicBezTo>
                  <a:cubicBezTo>
                    <a:pt x="337" y="302"/>
                    <a:pt x="350" y="282"/>
                    <a:pt x="359" y="260"/>
                  </a:cubicBezTo>
                  <a:cubicBezTo>
                    <a:pt x="369" y="237"/>
                    <a:pt x="374" y="213"/>
                    <a:pt x="374" y="187"/>
                  </a:cubicBezTo>
                  <a:cubicBezTo>
                    <a:pt x="374" y="162"/>
                    <a:pt x="369" y="138"/>
                    <a:pt x="359" y="115"/>
                  </a:cubicBezTo>
                  <a:cubicBezTo>
                    <a:pt x="350" y="92"/>
                    <a:pt x="337" y="72"/>
                    <a:pt x="319" y="55"/>
                  </a:cubicBezTo>
                  <a:cubicBezTo>
                    <a:pt x="302" y="38"/>
                    <a:pt x="282" y="24"/>
                    <a:pt x="260" y="15"/>
                  </a:cubicBezTo>
                  <a:cubicBezTo>
                    <a:pt x="237" y="5"/>
                    <a:pt x="212" y="0"/>
                    <a:pt x="187"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97" name="Graphic 96">
              <a:extLst>
                <a:ext uri="{FF2B5EF4-FFF2-40B4-BE49-F238E27FC236}">
                  <a16:creationId xmlns:a16="http://schemas.microsoft.com/office/drawing/2014/main" id="{4466AF85-BF18-BB99-0C69-04DE66DE75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03416" y="4335372"/>
              <a:ext cx="717941" cy="678719"/>
            </a:xfrm>
            <a:prstGeom prst="rect">
              <a:avLst/>
            </a:prstGeom>
          </p:spPr>
        </p:pic>
      </p:grpSp>
      <p:sp>
        <p:nvSpPr>
          <p:cNvPr id="4" name="Title 54">
            <a:extLst>
              <a:ext uri="{FF2B5EF4-FFF2-40B4-BE49-F238E27FC236}">
                <a16:creationId xmlns:a16="http://schemas.microsoft.com/office/drawing/2014/main" id="{C93793A5-FD3C-1C2D-B578-D70AC2894698}"/>
              </a:ext>
            </a:extLst>
          </p:cNvPr>
          <p:cNvSpPr txBox="1">
            <a:spLocks/>
          </p:cNvSpPr>
          <p:nvPr/>
        </p:nvSpPr>
        <p:spPr>
          <a:xfrm>
            <a:off x="345251" y="2655394"/>
            <a:ext cx="4325716" cy="1317151"/>
          </a:xfrm>
          <a:prstGeom prst="rect">
            <a:avLst/>
          </a:prstGeom>
          <a:noFill/>
          <a:effectLst/>
        </p:spPr>
        <p:txBody>
          <a:bodyPr vert="horz" wrap="square" lIns="0" tIns="0" rIns="0" bIns="36000" rtlCol="0" anchor="t" anchorCtr="0">
            <a:normAutofit/>
          </a:bodyPr>
          <a:lstStyle>
            <a:lvl1pPr algn="l" defTabSz="914400" rtl="0" eaLnBrk="1" latinLnBrk="0" hangingPunct="1">
              <a:lnSpc>
                <a:spcPts val="3400"/>
              </a:lnSpc>
              <a:spcBef>
                <a:spcPct val="0"/>
              </a:spcBef>
              <a:buNone/>
              <a:defRPr sz="3300" b="1" kern="1200" cap="none" baseline="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a:lnSpc>
                <a:spcPct val="100000"/>
              </a:lnSpc>
            </a:pPr>
            <a:r>
              <a:rPr lang="en-GB" sz="2800">
                <a:solidFill>
                  <a:schemeClr val="bg1"/>
                </a:solidFill>
              </a:rPr>
              <a:t>DANSK BRINT- INFRASTRUKTUR</a:t>
            </a:r>
          </a:p>
        </p:txBody>
      </p:sp>
    </p:spTree>
    <p:extLst>
      <p:ext uri="{BB962C8B-B14F-4D97-AF65-F5344CB8AC3E}">
        <p14:creationId xmlns:p14="http://schemas.microsoft.com/office/powerpoint/2010/main" val="290602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6C4C4A-5EA8-176E-5A02-9B1B7BC0ECE3}"/>
              </a:ext>
            </a:extLst>
          </p:cNvPr>
          <p:cNvSpPr>
            <a:spLocks noGrp="1"/>
          </p:cNvSpPr>
          <p:nvPr>
            <p:ph sz="quarter" idx="27"/>
          </p:nvPr>
        </p:nvSpPr>
        <p:spPr>
          <a:xfrm>
            <a:off x="426170" y="1136685"/>
            <a:ext cx="8291659" cy="2870129"/>
          </a:xfrm>
        </p:spPr>
        <p:txBody>
          <a:bodyPr>
            <a:normAutofit fontScale="92500" lnSpcReduction="20000"/>
          </a:bodyPr>
          <a:lstStyle/>
          <a:p>
            <a:pPr marL="0" indent="0">
              <a:buNone/>
            </a:pPr>
            <a:r>
              <a:rPr lang="da-DK" dirty="0">
                <a:latin typeface="+mj-lt"/>
                <a:cs typeface="Arial" pitchFamily="34" charset="0"/>
              </a:rPr>
              <a:t>Med etablering af 5GW på den statslige </a:t>
            </a:r>
            <a:r>
              <a:rPr lang="da-DK" dirty="0" err="1">
                <a:latin typeface="+mj-lt"/>
                <a:cs typeface="Arial" pitchFamily="34" charset="0"/>
              </a:rPr>
              <a:t>energiø</a:t>
            </a:r>
            <a:r>
              <a:rPr lang="da-DK" dirty="0">
                <a:latin typeface="+mj-lt"/>
                <a:cs typeface="Arial" pitchFamily="34" charset="0"/>
              </a:rPr>
              <a:t> og en </a:t>
            </a:r>
            <a:r>
              <a:rPr lang="da-DK" dirty="0" err="1">
                <a:latin typeface="+mj-lt"/>
                <a:cs typeface="Arial" pitchFamily="34" charset="0"/>
              </a:rPr>
              <a:t>Brintø</a:t>
            </a:r>
            <a:r>
              <a:rPr lang="da-DK" dirty="0">
                <a:latin typeface="+mj-lt"/>
                <a:cs typeface="Arial" pitchFamily="34" charset="0"/>
              </a:rPr>
              <a:t> Nord og en spidslast brintproduktion på 15 GW, er der behov for at øge eksportinfrastrukturen yderligere</a:t>
            </a:r>
            <a:r>
              <a:rPr lang="da-DK" dirty="0">
                <a:latin typeface="+mj-lt"/>
              </a:rPr>
              <a:t>. </a:t>
            </a:r>
          </a:p>
          <a:p>
            <a:pPr marL="342900" indent="-342900">
              <a:buFont typeface="+mj-lt"/>
              <a:buAutoNum type="arabicPeriod"/>
            </a:pPr>
            <a:r>
              <a:rPr lang="da-DK" dirty="0">
                <a:latin typeface="+mj-lt"/>
                <a:cs typeface="Arial" pitchFamily="34" charset="0"/>
              </a:rPr>
              <a:t>Det kan gøres gennem en </a:t>
            </a:r>
            <a:r>
              <a:rPr lang="da-DK" dirty="0">
                <a:latin typeface="+mj-lt"/>
              </a:rPr>
              <a:t>brintforbindelse </a:t>
            </a:r>
            <a:r>
              <a:rPr lang="da-DK" dirty="0">
                <a:latin typeface="+mj-lt"/>
                <a:cs typeface="Arial" pitchFamily="34" charset="0"/>
              </a:rPr>
              <a:t>til </a:t>
            </a:r>
            <a:r>
              <a:rPr lang="da-DK" dirty="0" err="1">
                <a:latin typeface="+mj-lt"/>
                <a:cs typeface="Arial" pitchFamily="34" charset="0"/>
              </a:rPr>
              <a:t>Brintø</a:t>
            </a:r>
            <a:r>
              <a:rPr lang="da-DK" dirty="0">
                <a:latin typeface="+mj-lt"/>
                <a:cs typeface="Arial" pitchFamily="34" charset="0"/>
              </a:rPr>
              <a:t> Syd og derfra til Tyskland eller til </a:t>
            </a:r>
            <a:r>
              <a:rPr lang="da-DK" dirty="0" err="1">
                <a:latin typeface="+mj-lt"/>
                <a:cs typeface="Arial" pitchFamily="34" charset="0"/>
              </a:rPr>
              <a:t>AquaDuctus</a:t>
            </a:r>
            <a:r>
              <a:rPr lang="da-DK" dirty="0">
                <a:latin typeface="+mj-lt"/>
                <a:cs typeface="Arial" pitchFamily="34" charset="0"/>
              </a:rPr>
              <a:t>-projektet. Dette vil dog kræve, at offshore-forbindelsen mod Tyskland planlægges med en tilstrækkelig kapacitet</a:t>
            </a:r>
            <a:r>
              <a:rPr lang="da-DK" dirty="0">
                <a:latin typeface="+mj-lt"/>
              </a:rPr>
              <a:t>.</a:t>
            </a:r>
            <a:endParaRPr lang="da-DK" dirty="0">
              <a:highlight>
                <a:srgbClr val="FFFF00"/>
              </a:highlight>
              <a:latin typeface="+mj-lt"/>
              <a:cs typeface="Arial" pitchFamily="34" charset="0"/>
            </a:endParaRPr>
          </a:p>
          <a:p>
            <a:pPr marL="342900" indent="-342900">
              <a:buFont typeface="+mj-lt"/>
              <a:buAutoNum type="arabicPeriod"/>
            </a:pPr>
            <a:r>
              <a:rPr lang="da-DK" dirty="0">
                <a:latin typeface="+mj-lt"/>
                <a:cs typeface="Arial" pitchFamily="34" charset="0"/>
              </a:rPr>
              <a:t>Alternativt kan brinten fra </a:t>
            </a:r>
            <a:r>
              <a:rPr lang="da-DK" dirty="0" err="1">
                <a:latin typeface="+mj-lt"/>
                <a:cs typeface="Arial" pitchFamily="34" charset="0"/>
              </a:rPr>
              <a:t>B</a:t>
            </a:r>
            <a:r>
              <a:rPr lang="da-DK" dirty="0" err="1">
                <a:latin typeface="+mj-lt"/>
              </a:rPr>
              <a:t>rintø</a:t>
            </a:r>
            <a:r>
              <a:rPr lang="da-DK" dirty="0">
                <a:latin typeface="+mj-lt"/>
              </a:rPr>
              <a:t> Nord </a:t>
            </a:r>
            <a:r>
              <a:rPr lang="da-DK" dirty="0">
                <a:latin typeface="+mj-lt"/>
                <a:cs typeface="Arial" pitchFamily="34" charset="0"/>
              </a:rPr>
              <a:t>enten føres </a:t>
            </a:r>
            <a:r>
              <a:rPr lang="da-DK" dirty="0">
                <a:latin typeface="+mj-lt"/>
              </a:rPr>
              <a:t>direkte til </a:t>
            </a:r>
            <a:r>
              <a:rPr lang="da-DK" dirty="0">
                <a:latin typeface="+mj-lt"/>
                <a:cs typeface="Arial" pitchFamily="34" charset="0"/>
              </a:rPr>
              <a:t>Jylland </a:t>
            </a:r>
            <a:r>
              <a:rPr lang="da-DK" i="1" dirty="0">
                <a:latin typeface="+mj-lt"/>
                <a:cs typeface="Arial" pitchFamily="34" charset="0"/>
              </a:rPr>
              <a:t>eller</a:t>
            </a:r>
            <a:r>
              <a:rPr lang="da-DK" dirty="0">
                <a:latin typeface="+mj-lt"/>
                <a:cs typeface="Arial" pitchFamily="34" charset="0"/>
              </a:rPr>
              <a:t> over den statslige </a:t>
            </a:r>
            <a:r>
              <a:rPr lang="da-DK" dirty="0" err="1">
                <a:latin typeface="+mj-lt"/>
              </a:rPr>
              <a:t>energi</a:t>
            </a:r>
            <a:r>
              <a:rPr lang="da-DK" dirty="0" err="1">
                <a:latin typeface="+mj-lt"/>
                <a:cs typeface="Arial" pitchFamily="34" charset="0"/>
              </a:rPr>
              <a:t>ø</a:t>
            </a:r>
            <a:r>
              <a:rPr lang="da-DK" dirty="0">
                <a:latin typeface="+mj-lt"/>
                <a:cs typeface="Arial" pitchFamily="34" charset="0"/>
              </a:rPr>
              <a:t>. Denne tilgang kræver, at der er ledig kapacitet i den jyske backbone i forhold til eksport til Tyskland.  </a:t>
            </a:r>
          </a:p>
          <a:p>
            <a:pPr marL="0" indent="0">
              <a:buNone/>
            </a:pPr>
            <a:r>
              <a:rPr lang="da-DK" dirty="0">
                <a:latin typeface="+mj-lt"/>
                <a:cs typeface="Arial" pitchFamily="34" charset="0"/>
              </a:rPr>
              <a:t>Brint- og el-forbindelse mellem de tre øer vil kunne bidrage til at optimere udnyttelsesgraden og øget fleksibilitet af elektrolyseanlæggene og transmissionsforbindelserne.  </a:t>
            </a:r>
          </a:p>
          <a:p>
            <a:pPr marL="0" indent="0">
              <a:buNone/>
            </a:pPr>
            <a:r>
              <a:rPr lang="da-DK" dirty="0">
                <a:latin typeface="+mj-lt"/>
              </a:rPr>
              <a:t>I grundkonceptet vælger en 48” brint forbindelse til Danmark fra </a:t>
            </a:r>
            <a:r>
              <a:rPr lang="da-DK" dirty="0" err="1">
                <a:latin typeface="+mj-lt"/>
              </a:rPr>
              <a:t>Brintø</a:t>
            </a:r>
            <a:r>
              <a:rPr lang="da-DK" dirty="0">
                <a:latin typeface="+mj-lt"/>
              </a:rPr>
              <a:t> Nord og en 48” rørforbindelse til </a:t>
            </a:r>
            <a:r>
              <a:rPr lang="da-DK" dirty="0" err="1">
                <a:latin typeface="+mj-lt"/>
              </a:rPr>
              <a:t>Aquaductus</a:t>
            </a:r>
            <a:r>
              <a:rPr lang="da-DK" dirty="0">
                <a:latin typeface="+mj-lt"/>
              </a:rPr>
              <a:t> og en 48” rørforbindelse for det  Jysk backbone</a:t>
            </a:r>
            <a:endParaRPr lang="en-GB" dirty="0"/>
          </a:p>
        </p:txBody>
      </p:sp>
      <p:sp>
        <p:nvSpPr>
          <p:cNvPr id="3" name="Slide Number Placeholder 2">
            <a:extLst>
              <a:ext uri="{FF2B5EF4-FFF2-40B4-BE49-F238E27FC236}">
                <a16:creationId xmlns:a16="http://schemas.microsoft.com/office/drawing/2014/main" id="{85380012-6851-89CC-61CB-79200095FFA5}"/>
              </a:ext>
            </a:extLst>
          </p:cNvPr>
          <p:cNvSpPr>
            <a:spLocks noGrp="1"/>
          </p:cNvSpPr>
          <p:nvPr>
            <p:ph type="sldNum" sz="quarter" idx="12"/>
          </p:nvPr>
        </p:nvSpPr>
        <p:spPr/>
        <p:txBody>
          <a:bodyPr/>
          <a:lstStyle/>
          <a:p>
            <a:fld id="{AF54B9EF-527F-4F31-BDA9-861CCA0FE377}" type="slidenum">
              <a:rPr lang="en-GB" noProof="0" smtClean="0"/>
              <a:pPr/>
              <a:t>20</a:t>
            </a:fld>
            <a:endParaRPr lang="en-GB" noProof="0"/>
          </a:p>
        </p:txBody>
      </p:sp>
      <p:sp>
        <p:nvSpPr>
          <p:cNvPr id="4" name="Title 3">
            <a:extLst>
              <a:ext uri="{FF2B5EF4-FFF2-40B4-BE49-F238E27FC236}">
                <a16:creationId xmlns:a16="http://schemas.microsoft.com/office/drawing/2014/main" id="{B4AA68D5-4E57-30AC-EE31-ABDD556E1E64}"/>
              </a:ext>
            </a:extLst>
          </p:cNvPr>
          <p:cNvSpPr>
            <a:spLocks noGrp="1"/>
          </p:cNvSpPr>
          <p:nvPr>
            <p:ph type="title"/>
          </p:nvPr>
        </p:nvSpPr>
        <p:spPr>
          <a:xfrm>
            <a:off x="406372" y="478393"/>
            <a:ext cx="8291660" cy="472368"/>
          </a:xfrm>
        </p:spPr>
        <p:txBody>
          <a:bodyPr/>
          <a:lstStyle/>
          <a:p>
            <a:r>
              <a:rPr lang="da-DK"/>
              <a:t>Udbygningen af infrastrukturen</a:t>
            </a:r>
            <a:endParaRPr lang="en-GB"/>
          </a:p>
        </p:txBody>
      </p:sp>
      <p:sp>
        <p:nvSpPr>
          <p:cNvPr id="6" name="Text Placeholder 5">
            <a:extLst>
              <a:ext uri="{FF2B5EF4-FFF2-40B4-BE49-F238E27FC236}">
                <a16:creationId xmlns:a16="http://schemas.microsoft.com/office/drawing/2014/main" id="{3C2B2FDC-6789-4213-A0FD-13AF70703D18}"/>
              </a:ext>
            </a:extLst>
          </p:cNvPr>
          <p:cNvSpPr>
            <a:spLocks noGrp="1"/>
          </p:cNvSpPr>
          <p:nvPr>
            <p:ph type="body" sz="quarter" idx="24"/>
          </p:nvPr>
        </p:nvSpPr>
        <p:spPr/>
        <p:txBody>
          <a:bodyPr/>
          <a:lstStyle/>
          <a:p>
            <a:r>
              <a:rPr lang="en-GB"/>
              <a:t>2036-2045</a:t>
            </a:r>
          </a:p>
        </p:txBody>
      </p:sp>
    </p:spTree>
    <p:extLst>
      <p:ext uri="{BB962C8B-B14F-4D97-AF65-F5344CB8AC3E}">
        <p14:creationId xmlns:p14="http://schemas.microsoft.com/office/powerpoint/2010/main" val="72382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957653-9FD2-92A5-F976-F787AA895DE9}"/>
              </a:ext>
            </a:extLst>
          </p:cNvPr>
          <p:cNvSpPr>
            <a:spLocks noGrp="1"/>
          </p:cNvSpPr>
          <p:nvPr>
            <p:ph type="body" sz="quarter" idx="24"/>
          </p:nvPr>
        </p:nvSpPr>
        <p:spPr/>
        <p:txBody>
          <a:bodyPr/>
          <a:lstStyle/>
          <a:p>
            <a:r>
              <a:rPr lang="en-GB"/>
              <a:t>2036-2045</a:t>
            </a:r>
          </a:p>
          <a:p>
            <a:endParaRPr lang="en-GB"/>
          </a:p>
        </p:txBody>
      </p:sp>
      <p:sp>
        <p:nvSpPr>
          <p:cNvPr id="3" name="Title 2">
            <a:extLst>
              <a:ext uri="{FF2B5EF4-FFF2-40B4-BE49-F238E27FC236}">
                <a16:creationId xmlns:a16="http://schemas.microsoft.com/office/drawing/2014/main" id="{5D2BBF44-E335-2089-3BFA-E57D39372394}"/>
              </a:ext>
            </a:extLst>
          </p:cNvPr>
          <p:cNvSpPr>
            <a:spLocks noGrp="1"/>
          </p:cNvSpPr>
          <p:nvPr>
            <p:ph type="title"/>
          </p:nvPr>
        </p:nvSpPr>
        <p:spPr>
          <a:xfrm>
            <a:off x="377796" y="478393"/>
            <a:ext cx="8319514" cy="472368"/>
          </a:xfrm>
        </p:spPr>
        <p:txBody>
          <a:bodyPr/>
          <a:lstStyle/>
          <a:p>
            <a:r>
              <a:rPr lang="da-DK"/>
              <a:t>Brinteksportkapacitet i 2045</a:t>
            </a:r>
            <a:endParaRPr lang="en-GB"/>
          </a:p>
        </p:txBody>
      </p:sp>
      <p:sp>
        <p:nvSpPr>
          <p:cNvPr id="4" name="Slide Number Placeholder 3">
            <a:extLst>
              <a:ext uri="{FF2B5EF4-FFF2-40B4-BE49-F238E27FC236}">
                <a16:creationId xmlns:a16="http://schemas.microsoft.com/office/drawing/2014/main" id="{6971D8B2-B22E-CF1A-A128-DA43D170E6B6}"/>
              </a:ext>
            </a:extLst>
          </p:cNvPr>
          <p:cNvSpPr>
            <a:spLocks noGrp="1"/>
          </p:cNvSpPr>
          <p:nvPr>
            <p:ph type="sldNum" sz="quarter" idx="12"/>
          </p:nvPr>
        </p:nvSpPr>
        <p:spPr/>
        <p:txBody>
          <a:bodyPr/>
          <a:lstStyle/>
          <a:p>
            <a:fld id="{AF54B9EF-527F-4F31-BDA9-861CCA0FE377}" type="slidenum">
              <a:rPr lang="en-GB" noProof="0" smtClean="0"/>
              <a:pPr/>
              <a:t>21</a:t>
            </a:fld>
            <a:endParaRPr lang="en-GB" noProof="0"/>
          </a:p>
        </p:txBody>
      </p:sp>
      <p:sp>
        <p:nvSpPr>
          <p:cNvPr id="5" name="Content Placeholder 4">
            <a:extLst>
              <a:ext uri="{FF2B5EF4-FFF2-40B4-BE49-F238E27FC236}">
                <a16:creationId xmlns:a16="http://schemas.microsoft.com/office/drawing/2014/main" id="{33554EBA-A41D-588A-5125-A7C8A104F0F3}"/>
              </a:ext>
            </a:extLst>
          </p:cNvPr>
          <p:cNvSpPr>
            <a:spLocks noGrp="1"/>
          </p:cNvSpPr>
          <p:nvPr>
            <p:ph sz="quarter" idx="27"/>
          </p:nvPr>
        </p:nvSpPr>
        <p:spPr>
          <a:xfrm>
            <a:off x="405652" y="1261947"/>
            <a:ext cx="8433521" cy="2846090"/>
          </a:xfrm>
        </p:spPr>
        <p:txBody>
          <a:bodyPr>
            <a:noAutofit/>
          </a:bodyPr>
          <a:lstStyle/>
          <a:p>
            <a:pPr marL="0" indent="0">
              <a:lnSpc>
                <a:spcPct val="110000"/>
              </a:lnSpc>
              <a:buNone/>
            </a:pPr>
            <a:r>
              <a:rPr lang="da-DK" sz="1400" dirty="0"/>
              <a:t>En opsummering af brinteksportforbindelser ved udgangen af 2045 vil bestå af:</a:t>
            </a:r>
          </a:p>
          <a:p>
            <a:pPr lvl="2"/>
            <a:r>
              <a:rPr lang="da-DK" sz="1400" dirty="0"/>
              <a:t>En 18 GW (158 </a:t>
            </a:r>
            <a:r>
              <a:rPr lang="da-DK" sz="1400" dirty="0" err="1"/>
              <a:t>TWh</a:t>
            </a:r>
            <a:r>
              <a:rPr lang="da-DK" sz="1400" dirty="0"/>
              <a:t>/år) ved en 48” offshore brintforbindelse fra </a:t>
            </a:r>
            <a:r>
              <a:rPr lang="da-DK" sz="1400" dirty="0" err="1"/>
              <a:t>Brintø</a:t>
            </a:r>
            <a:r>
              <a:rPr lang="da-DK" sz="1400" dirty="0"/>
              <a:t> Syd mod Tyskland. Enten en direkte forbindelse til det tyske fastland eller en forbindelse til </a:t>
            </a:r>
            <a:r>
              <a:rPr lang="da-DK" sz="1400" dirty="0" err="1"/>
              <a:t>AquaDuctus</a:t>
            </a:r>
            <a:r>
              <a:rPr lang="da-DK" sz="1400" dirty="0"/>
              <a:t>-projektet. </a:t>
            </a:r>
          </a:p>
          <a:p>
            <a:pPr lvl="2"/>
            <a:r>
              <a:rPr lang="da-DK" sz="1400" dirty="0"/>
              <a:t>En 18 GW (158 </a:t>
            </a:r>
            <a:r>
              <a:rPr lang="da-DK" sz="1400" dirty="0" err="1"/>
              <a:t>TWh</a:t>
            </a:r>
            <a:r>
              <a:rPr lang="da-DK" sz="1400" dirty="0"/>
              <a:t>/år) en 48” onshore brintforbindelse over den dansk-tyske grænse </a:t>
            </a:r>
          </a:p>
          <a:p>
            <a:pPr lvl="2"/>
            <a:r>
              <a:rPr lang="da-DK" sz="1400" dirty="0"/>
              <a:t>En 10 GW (87 </a:t>
            </a:r>
            <a:r>
              <a:rPr lang="da-DK" sz="1400" dirty="0" err="1"/>
              <a:t>TWh</a:t>
            </a:r>
            <a:r>
              <a:rPr lang="da-DK" sz="1400" dirty="0"/>
              <a:t>/år) offshore 36” brintforbindelse fra Bornholm til </a:t>
            </a:r>
            <a:r>
              <a:rPr lang="da-DK" sz="1400" dirty="0" err="1"/>
              <a:t>Lubmin</a:t>
            </a:r>
            <a:r>
              <a:rPr lang="da-DK" sz="1400" dirty="0"/>
              <a:t> (Tyskland). </a:t>
            </a:r>
            <a:br>
              <a:rPr lang="da-DK" sz="1400" dirty="0"/>
            </a:br>
            <a:endParaRPr lang="da-DK" sz="1400" dirty="0"/>
          </a:p>
          <a:p>
            <a:pPr marL="0" indent="0">
              <a:lnSpc>
                <a:spcPct val="150000"/>
              </a:lnSpc>
              <a:buNone/>
            </a:pPr>
            <a:r>
              <a:rPr lang="da-DK" sz="1400" dirty="0"/>
              <a:t>I alt en samlet kapacitet på brintrørsystemet er 46 GW eller 403 </a:t>
            </a:r>
            <a:r>
              <a:rPr lang="da-DK" sz="1400" dirty="0" err="1"/>
              <a:t>TWh</a:t>
            </a:r>
            <a:r>
              <a:rPr lang="da-DK" sz="1400" dirty="0"/>
              <a:t>, som overstiger eksportpotentialet mod syd.</a:t>
            </a:r>
            <a:endParaRPr lang="en-GB" sz="1400" dirty="0"/>
          </a:p>
        </p:txBody>
      </p:sp>
    </p:spTree>
    <p:extLst>
      <p:ext uri="{BB962C8B-B14F-4D97-AF65-F5344CB8AC3E}">
        <p14:creationId xmlns:p14="http://schemas.microsoft.com/office/powerpoint/2010/main" val="392904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and person flying a kite&#10;&#10;Description automatically generated with medium confidence">
            <a:extLst>
              <a:ext uri="{FF2B5EF4-FFF2-40B4-BE49-F238E27FC236}">
                <a16:creationId xmlns:a16="http://schemas.microsoft.com/office/drawing/2014/main" id="{E4833343-40EB-FEA3-1FF4-CA8A6694C9E9}"/>
              </a:ext>
            </a:extLst>
          </p:cNvPr>
          <p:cNvPicPr>
            <a:picLocks noGrp="1" noChangeAspect="1"/>
          </p:cNvPicPr>
          <p:nvPr>
            <p:ph type="pic" sz="quarter" idx="21"/>
          </p:nvPr>
        </p:nvPicPr>
        <p:blipFill>
          <a:blip r:embed="rId2" cstate="print">
            <a:extLst>
              <a:ext uri="{28A0092B-C50C-407E-A947-70E740481C1C}">
                <a14:useLocalDpi xmlns:a14="http://schemas.microsoft.com/office/drawing/2010/main" val="0"/>
              </a:ext>
            </a:extLst>
          </a:blip>
          <a:srcRect l="20187" r="20187"/>
          <a:stretch>
            <a:fillRect/>
          </a:stretch>
        </p:blipFill>
        <p:spPr/>
      </p:pic>
      <p:sp>
        <p:nvSpPr>
          <p:cNvPr id="3" name="Slide Number Placeholder 2">
            <a:extLst>
              <a:ext uri="{FF2B5EF4-FFF2-40B4-BE49-F238E27FC236}">
                <a16:creationId xmlns:a16="http://schemas.microsoft.com/office/drawing/2014/main" id="{3BEF2835-5918-5357-E095-6EB499E8633E}"/>
              </a:ext>
            </a:extLst>
          </p:cNvPr>
          <p:cNvSpPr>
            <a:spLocks noGrp="1"/>
          </p:cNvSpPr>
          <p:nvPr>
            <p:ph type="sldNum" sz="quarter" idx="12"/>
          </p:nvPr>
        </p:nvSpPr>
        <p:spPr/>
        <p:txBody>
          <a:bodyPr/>
          <a:lstStyle/>
          <a:p>
            <a:fld id="{AF54B9EF-527F-4F31-BDA9-861CCA0FE377}" type="slidenum">
              <a:rPr lang="en-GB" noProof="0" smtClean="0"/>
              <a:pPr/>
              <a:t>22</a:t>
            </a:fld>
            <a:endParaRPr lang="en-GB" noProof="0"/>
          </a:p>
        </p:txBody>
      </p:sp>
      <p:sp>
        <p:nvSpPr>
          <p:cNvPr id="4" name="Text Placeholder 3">
            <a:extLst>
              <a:ext uri="{FF2B5EF4-FFF2-40B4-BE49-F238E27FC236}">
                <a16:creationId xmlns:a16="http://schemas.microsoft.com/office/drawing/2014/main" id="{A7D97DF4-6FBC-57F5-1E3B-E739E8222AF3}"/>
              </a:ext>
            </a:extLst>
          </p:cNvPr>
          <p:cNvSpPr>
            <a:spLocks noGrp="1"/>
          </p:cNvSpPr>
          <p:nvPr>
            <p:ph type="body" sz="quarter" idx="18"/>
          </p:nvPr>
        </p:nvSpPr>
        <p:spPr>
          <a:xfrm>
            <a:off x="406372" y="1854004"/>
            <a:ext cx="4342680" cy="2987708"/>
          </a:xfrm>
        </p:spPr>
        <p:txBody>
          <a:bodyPr>
            <a:normAutofit/>
          </a:bodyPr>
          <a:lstStyle/>
          <a:p>
            <a:r>
              <a:rPr lang="da-DK" sz="1600" dirty="0"/>
              <a:t>Udviklingen på Sjælland og Fyn kan på længere sigt potentielt begrunde en brintforbindelse med en transportkapacitet på op til 1,5 GW til Jylland. Det svarer til Energinets og COWIs analyser og modelberegninger viser.  </a:t>
            </a:r>
            <a:endParaRPr lang="en-GB" sz="1600" dirty="0"/>
          </a:p>
          <a:p>
            <a:endParaRPr lang="en-GB" sz="1800" dirty="0"/>
          </a:p>
        </p:txBody>
      </p:sp>
      <p:sp>
        <p:nvSpPr>
          <p:cNvPr id="5" name="Title 4">
            <a:extLst>
              <a:ext uri="{FF2B5EF4-FFF2-40B4-BE49-F238E27FC236}">
                <a16:creationId xmlns:a16="http://schemas.microsoft.com/office/drawing/2014/main" id="{D2ACF765-6657-3715-CD78-074BB923FC69}"/>
              </a:ext>
            </a:extLst>
          </p:cNvPr>
          <p:cNvSpPr>
            <a:spLocks noGrp="1"/>
          </p:cNvSpPr>
          <p:nvPr>
            <p:ph type="title"/>
          </p:nvPr>
        </p:nvSpPr>
        <p:spPr>
          <a:xfrm>
            <a:off x="406372" y="463153"/>
            <a:ext cx="4337078" cy="908385"/>
          </a:xfrm>
        </p:spPr>
        <p:txBody>
          <a:bodyPr/>
          <a:lstStyle/>
          <a:p>
            <a:r>
              <a:rPr lang="da-DK"/>
              <a:t>Onshore </a:t>
            </a:r>
            <a:r>
              <a:rPr lang="da-DK" err="1"/>
              <a:t>brintnet</a:t>
            </a:r>
            <a:r>
              <a:rPr lang="da-DK"/>
              <a:t> Jylland - Sjælland</a:t>
            </a:r>
            <a:endParaRPr lang="en-GB"/>
          </a:p>
        </p:txBody>
      </p:sp>
    </p:spTree>
    <p:extLst>
      <p:ext uri="{BB962C8B-B14F-4D97-AF65-F5344CB8AC3E}">
        <p14:creationId xmlns:p14="http://schemas.microsoft.com/office/powerpoint/2010/main" val="149940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E939EE-9DCC-22B7-B5BF-1792C3BDC656}"/>
              </a:ext>
            </a:extLst>
          </p:cNvPr>
          <p:cNvSpPr>
            <a:spLocks noGrp="1"/>
          </p:cNvSpPr>
          <p:nvPr>
            <p:ph type="sldNum" sz="quarter" idx="12"/>
          </p:nvPr>
        </p:nvSpPr>
        <p:spPr/>
        <p:txBody>
          <a:bodyPr/>
          <a:lstStyle/>
          <a:p>
            <a:fld id="{AF54B9EF-527F-4F31-BDA9-861CCA0FE377}" type="slidenum">
              <a:rPr lang="en-GB" noProof="0" smtClean="0"/>
              <a:pPr/>
              <a:t>23</a:t>
            </a:fld>
            <a:endParaRPr lang="en-GB" noProof="0"/>
          </a:p>
        </p:txBody>
      </p:sp>
      <p:sp>
        <p:nvSpPr>
          <p:cNvPr id="7" name="Title 6">
            <a:extLst>
              <a:ext uri="{FF2B5EF4-FFF2-40B4-BE49-F238E27FC236}">
                <a16:creationId xmlns:a16="http://schemas.microsoft.com/office/drawing/2014/main" id="{046630A4-5637-BB86-B2E9-137BFE0D4B78}"/>
              </a:ext>
            </a:extLst>
          </p:cNvPr>
          <p:cNvSpPr>
            <a:spLocks noGrp="1"/>
          </p:cNvSpPr>
          <p:nvPr>
            <p:ph type="title"/>
          </p:nvPr>
        </p:nvSpPr>
        <p:spPr>
          <a:xfrm>
            <a:off x="406372" y="463153"/>
            <a:ext cx="4337078" cy="404209"/>
          </a:xfrm>
        </p:spPr>
        <p:txBody>
          <a:bodyPr/>
          <a:lstStyle/>
          <a:p>
            <a:r>
              <a:rPr lang="da-DK" sz="1400"/>
              <a:t>Investeringer i brint infrastruktur 2036-2045 </a:t>
            </a:r>
            <a:endParaRPr lang="en-GB" sz="1400"/>
          </a:p>
        </p:txBody>
      </p:sp>
      <p:graphicFrame>
        <p:nvGraphicFramePr>
          <p:cNvPr id="10" name="Table 9">
            <a:extLst>
              <a:ext uri="{FF2B5EF4-FFF2-40B4-BE49-F238E27FC236}">
                <a16:creationId xmlns:a16="http://schemas.microsoft.com/office/drawing/2014/main" id="{C0489C72-1E27-4AD5-EE29-02E350D4D538}"/>
              </a:ext>
            </a:extLst>
          </p:cNvPr>
          <p:cNvGraphicFramePr>
            <a:graphicFrameLocks noGrp="1"/>
          </p:cNvGraphicFramePr>
          <p:nvPr>
            <p:extLst>
              <p:ext uri="{D42A27DB-BD31-4B8C-83A1-F6EECF244321}">
                <p14:modId xmlns:p14="http://schemas.microsoft.com/office/powerpoint/2010/main" val="3168849285"/>
              </p:ext>
            </p:extLst>
          </p:nvPr>
        </p:nvGraphicFramePr>
        <p:xfrm>
          <a:off x="405353" y="864151"/>
          <a:ext cx="4035053" cy="3341538"/>
        </p:xfrm>
        <a:graphic>
          <a:graphicData uri="http://schemas.openxmlformats.org/drawingml/2006/table">
            <a:tbl>
              <a:tblPr firstRow="1" firstCol="1" bandRow="1"/>
              <a:tblGrid>
                <a:gridCol w="1973574">
                  <a:extLst>
                    <a:ext uri="{9D8B030D-6E8A-4147-A177-3AD203B41FA5}">
                      <a16:colId xmlns:a16="http://schemas.microsoft.com/office/drawing/2014/main" val="3417213645"/>
                    </a:ext>
                  </a:extLst>
                </a:gridCol>
                <a:gridCol w="945882">
                  <a:extLst>
                    <a:ext uri="{9D8B030D-6E8A-4147-A177-3AD203B41FA5}">
                      <a16:colId xmlns:a16="http://schemas.microsoft.com/office/drawing/2014/main" val="416434976"/>
                    </a:ext>
                  </a:extLst>
                </a:gridCol>
                <a:gridCol w="1115597">
                  <a:extLst>
                    <a:ext uri="{9D8B030D-6E8A-4147-A177-3AD203B41FA5}">
                      <a16:colId xmlns:a16="http://schemas.microsoft.com/office/drawing/2014/main" val="4096064490"/>
                    </a:ext>
                  </a:extLst>
                </a:gridCol>
              </a:tblGrid>
              <a:tr h="163075">
                <a:tc>
                  <a:txBody>
                    <a:bodyPr/>
                    <a:lstStyle/>
                    <a:p>
                      <a:pPr>
                        <a:lnSpc>
                          <a:spcPts val="1400"/>
                        </a:lnSpc>
                        <a:spcBef>
                          <a:spcPts val="600"/>
                        </a:spcBef>
                        <a:spcAft>
                          <a:spcPts val="600"/>
                        </a:spcAft>
                      </a:pPr>
                      <a:r>
                        <a:rPr lang="da-DK" sz="900" b="1" dirty="0">
                          <a:solidFill>
                            <a:schemeClr val="bg1"/>
                          </a:solidFill>
                          <a:effectLst/>
                          <a:latin typeface="+mn-lt"/>
                          <a:ea typeface="Times New Roman" panose="02020603050405020304" pitchFamily="18" charset="0"/>
                          <a:cs typeface="Arial" panose="020B0604020202020204" pitchFamily="34" charset="0"/>
                        </a:rPr>
                        <a:t>Investeringselement</a:t>
                      </a:r>
                      <a:endParaRPr lang="en-GB" sz="900" b="1" dirty="0">
                        <a:solidFill>
                          <a:schemeClr val="bg1"/>
                        </a:solidFill>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algn="ctr">
                        <a:lnSpc>
                          <a:spcPts val="1400"/>
                        </a:lnSpc>
                        <a:spcBef>
                          <a:spcPts val="600"/>
                        </a:spcBef>
                        <a:spcAft>
                          <a:spcPts val="600"/>
                        </a:spcAft>
                      </a:pPr>
                      <a:r>
                        <a:rPr lang="da-DK" sz="900" b="1">
                          <a:solidFill>
                            <a:schemeClr val="bg1"/>
                          </a:solidFill>
                          <a:effectLst/>
                          <a:latin typeface="+mn-lt"/>
                          <a:ea typeface="Times New Roman" panose="02020603050405020304" pitchFamily="18" charset="0"/>
                          <a:cs typeface="Arial" panose="020B0604020202020204" pitchFamily="34" charset="0"/>
                        </a:rPr>
                        <a:t>CAPEX (DKK)</a:t>
                      </a:r>
                      <a:endParaRPr lang="en-GB" sz="900" b="1">
                        <a:solidFill>
                          <a:schemeClr val="bg1"/>
                        </a:solidFill>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algn="ctr">
                        <a:lnSpc>
                          <a:spcPts val="1400"/>
                        </a:lnSpc>
                        <a:spcBef>
                          <a:spcPts val="600"/>
                        </a:spcBef>
                        <a:spcAft>
                          <a:spcPts val="600"/>
                        </a:spcAft>
                      </a:pPr>
                      <a:r>
                        <a:rPr lang="da-DK" sz="900" b="1">
                          <a:solidFill>
                            <a:schemeClr val="bg1"/>
                          </a:solidFill>
                          <a:effectLst/>
                          <a:latin typeface="+mn-lt"/>
                          <a:ea typeface="Times New Roman" panose="02020603050405020304" pitchFamily="18" charset="0"/>
                          <a:cs typeface="Arial" panose="020B0604020202020204" pitchFamily="34" charset="0"/>
                        </a:rPr>
                        <a:t>OPEX (DKK)</a:t>
                      </a:r>
                      <a:endParaRPr lang="en-GB" sz="900" b="1">
                        <a:solidFill>
                          <a:schemeClr val="bg1"/>
                        </a:solidFill>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extLst>
                  <a:ext uri="{0D108BD9-81ED-4DB2-BD59-A6C34878D82A}">
                    <a16:rowId xmlns:a16="http://schemas.microsoft.com/office/drawing/2014/main" val="2395378364"/>
                  </a:ext>
                </a:extLst>
              </a:tr>
              <a:tr h="168662">
                <a:tc>
                  <a:txBody>
                    <a:bodyPr/>
                    <a:lstStyle/>
                    <a:p>
                      <a:pPr>
                        <a:lnSpc>
                          <a:spcPts val="1400"/>
                        </a:lnSpc>
                        <a:spcBef>
                          <a:spcPts val="600"/>
                        </a:spcBef>
                        <a:spcAft>
                          <a:spcPts val="600"/>
                        </a:spcAft>
                      </a:pPr>
                      <a:r>
                        <a:rPr lang="da-DK" sz="900">
                          <a:solidFill>
                            <a:srgbClr val="000000"/>
                          </a:solidFill>
                          <a:effectLst/>
                          <a:latin typeface="+mn-lt"/>
                          <a:ea typeface="Times New Roman" panose="02020603050405020304" pitchFamily="18" charset="0"/>
                          <a:cs typeface="Arial" panose="020B0604020202020204" pitchFamily="34" charset="0"/>
                        </a:rPr>
                        <a:t>Brintrør til lands</a:t>
                      </a:r>
                      <a:endParaRPr lang="en-GB" sz="90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 </a:t>
                      </a:r>
                      <a:endParaRPr lang="en-GB" sz="90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 </a:t>
                      </a:r>
                      <a:endParaRPr lang="en-GB" sz="90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74674751"/>
                  </a:ext>
                </a:extLst>
              </a:tr>
              <a:tr h="280782">
                <a:tc>
                  <a:txBody>
                    <a:bodyPr/>
                    <a:lstStyle/>
                    <a:p>
                      <a:pPr marL="0" algn="l" defTabSz="914400" rtl="0" eaLnBrk="1" latinLnBrk="0" hangingPunct="1">
                        <a:lnSpc>
                          <a:spcPct val="100000"/>
                        </a:lnSpc>
                        <a:spcBef>
                          <a:spcPts val="600"/>
                        </a:spcBef>
                        <a:spcAft>
                          <a:spcPts val="0"/>
                        </a:spcAft>
                      </a:pPr>
                      <a:r>
                        <a:rPr lang="da-DK" sz="900" kern="1200" dirty="0">
                          <a:solidFill>
                            <a:schemeClr val="tx1"/>
                          </a:solidFill>
                          <a:effectLst/>
                          <a:latin typeface="+mn-lt"/>
                          <a:ea typeface="Times New Roman" panose="02020603050405020304" pitchFamily="18" charset="0"/>
                          <a:cs typeface="Arial"/>
                        </a:rPr>
                        <a:t>16” </a:t>
                      </a:r>
                      <a:r>
                        <a:rPr lang="da-DK" sz="900" kern="1200" dirty="0">
                          <a:solidFill>
                            <a:schemeClr val="tx1"/>
                          </a:solidFill>
                          <a:effectLst/>
                          <a:latin typeface="+mn-lt"/>
                          <a:ea typeface="Times New Roman" panose="02020603050405020304" pitchFamily="18" charset="0"/>
                          <a:cs typeface="Arial" panose="020B0604020202020204" pitchFamily="34" charset="0"/>
                        </a:rPr>
                        <a:t>Transmissionsledning (1,5 GW)</a:t>
                      </a:r>
                      <a:endParaRPr lang="en-GB" sz="900" kern="1200" dirty="0">
                        <a:solidFill>
                          <a:schemeClr val="tx1"/>
                        </a:solidFill>
                        <a:effectLst/>
                        <a:latin typeface="+mn-lt"/>
                        <a:ea typeface="Times New Roman" panose="02020603050405020304" pitchFamily="18" charset="0"/>
                        <a:cs typeface="Arial" panose="020B0604020202020204" pitchFamily="34" charset="0"/>
                      </a:endParaRPr>
                    </a:p>
                    <a:p>
                      <a:pPr marL="0" algn="l" defTabSz="914400" rtl="0" eaLnBrk="1" latinLnBrk="0" hangingPunct="1">
                        <a:lnSpc>
                          <a:spcPct val="100000"/>
                        </a:lnSpc>
                        <a:spcBef>
                          <a:spcPts val="0"/>
                        </a:spcBef>
                        <a:spcAft>
                          <a:spcPts val="0"/>
                        </a:spcAft>
                      </a:pPr>
                      <a:r>
                        <a:rPr lang="da-DK" sz="900" kern="1200" dirty="0">
                          <a:solidFill>
                            <a:schemeClr val="tx1"/>
                          </a:solidFill>
                          <a:effectLst/>
                          <a:latin typeface="+mn-lt"/>
                          <a:ea typeface="Times New Roman" panose="02020603050405020304" pitchFamily="18" charset="0"/>
                          <a:cs typeface="Arial"/>
                        </a:rPr>
                        <a:t>Midtsjælland (215 km) </a:t>
                      </a:r>
                      <a:r>
                        <a:rPr lang="da-DK" sz="900" b="1" kern="1200" baseline="30000" dirty="0">
                          <a:solidFill>
                            <a:schemeClr val="tx1"/>
                          </a:solidFill>
                          <a:effectLst/>
                          <a:latin typeface="+mn-lt"/>
                          <a:ea typeface="Times New Roman" panose="02020603050405020304" pitchFamily="18" charset="0"/>
                          <a:cs typeface="Arial"/>
                        </a:rPr>
                        <a:t>a)</a:t>
                      </a:r>
                      <a:endParaRPr lang="en-GB" sz="900" kern="1200" dirty="0">
                        <a:solidFill>
                          <a:schemeClr val="tx1"/>
                        </a:solidFill>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latinLnBrk="0" hangingPunct="1">
                        <a:lnSpc>
                          <a:spcPts val="1400"/>
                        </a:lnSpc>
                        <a:spcBef>
                          <a:spcPts val="600"/>
                        </a:spcBef>
                        <a:spcAft>
                          <a:spcPts val="600"/>
                        </a:spcAft>
                      </a:pPr>
                      <a:r>
                        <a:rPr lang="da-DK" sz="900" kern="1200">
                          <a:solidFill>
                            <a:schemeClr val="tx1"/>
                          </a:solidFill>
                          <a:effectLst/>
                          <a:latin typeface="+mn-lt"/>
                          <a:ea typeface="Times New Roman" panose="02020603050405020304" pitchFamily="18" charset="0"/>
                          <a:cs typeface="Arial" panose="020B0604020202020204" pitchFamily="34" charset="0"/>
                        </a:rPr>
                        <a:t>6,3 milliarder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latinLnBrk="0" hangingPunct="1">
                        <a:lnSpc>
                          <a:spcPts val="1400"/>
                        </a:lnSpc>
                        <a:spcBef>
                          <a:spcPts val="600"/>
                        </a:spcBef>
                        <a:spcAft>
                          <a:spcPts val="600"/>
                        </a:spcAft>
                      </a:pPr>
                      <a:r>
                        <a:rPr lang="da-DK" sz="900" kern="1200">
                          <a:solidFill>
                            <a:schemeClr val="tx1"/>
                          </a:solidFill>
                          <a:effectLst/>
                          <a:latin typeface="+mn-lt"/>
                          <a:ea typeface="Times New Roman" panose="02020603050405020304" pitchFamily="18" charset="0"/>
                          <a:cs typeface="Arial" panose="020B0604020202020204" pitchFamily="34" charset="0"/>
                        </a:rPr>
                        <a:t>189 millioner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8369669"/>
                  </a:ext>
                </a:extLst>
              </a:tr>
              <a:tr h="280782">
                <a:tc>
                  <a:txBody>
                    <a:bodyPr/>
                    <a:lstStyle/>
                    <a:p>
                      <a:pPr marL="0" algn="l" defTabSz="914400" rtl="0" eaLnBrk="1" latinLnBrk="0" hangingPunct="1">
                        <a:lnSpc>
                          <a:spcPct val="100000"/>
                        </a:lnSpc>
                        <a:spcBef>
                          <a:spcPts val="600"/>
                        </a:spcBef>
                        <a:spcAft>
                          <a:spcPts val="0"/>
                        </a:spcAft>
                      </a:pPr>
                      <a:r>
                        <a:rPr lang="da-DK" sz="900" kern="1200" dirty="0">
                          <a:solidFill>
                            <a:schemeClr val="tx1"/>
                          </a:solidFill>
                          <a:effectLst/>
                          <a:latin typeface="+mn-lt"/>
                          <a:ea typeface="Times New Roman" panose="02020603050405020304" pitchFamily="18" charset="0"/>
                          <a:cs typeface="Arial" panose="020B0604020202020204" pitchFamily="34" charset="0"/>
                        </a:rPr>
                        <a:t>48” Transmissionsledning (</a:t>
                      </a:r>
                      <a:r>
                        <a:rPr lang="da-DK" sz="900" kern="1200" dirty="0" err="1">
                          <a:solidFill>
                            <a:schemeClr val="tx1"/>
                          </a:solidFill>
                          <a:effectLst/>
                          <a:latin typeface="+mn-lt"/>
                          <a:ea typeface="Times New Roman" panose="02020603050405020304" pitchFamily="18" charset="0"/>
                          <a:cs typeface="Arial" panose="020B0604020202020204" pitchFamily="34" charset="0"/>
                        </a:rPr>
                        <a:t>landfall</a:t>
                      </a:r>
                      <a:r>
                        <a:rPr lang="da-DK" sz="900" kern="1200" dirty="0">
                          <a:solidFill>
                            <a:schemeClr val="tx1"/>
                          </a:solidFill>
                          <a:effectLst/>
                          <a:latin typeface="+mn-lt"/>
                          <a:ea typeface="Times New Roman" panose="02020603050405020304" pitchFamily="18" charset="0"/>
                          <a:cs typeface="Arial" panose="020B0604020202020204" pitchFamily="34" charset="0"/>
                        </a:rPr>
                        <a:t>)</a:t>
                      </a:r>
                      <a:endParaRPr lang="en-GB" sz="900" kern="1200" dirty="0">
                        <a:solidFill>
                          <a:schemeClr val="tx1"/>
                        </a:solidFill>
                        <a:effectLst/>
                        <a:latin typeface="+mn-lt"/>
                        <a:ea typeface="Times New Roman" panose="02020603050405020304" pitchFamily="18" charset="0"/>
                        <a:cs typeface="Arial" panose="020B0604020202020204" pitchFamily="34" charset="0"/>
                      </a:endParaRPr>
                    </a:p>
                    <a:p>
                      <a:pPr marL="0" algn="l" defTabSz="914400" rtl="0" eaLnBrk="1" latinLnBrk="0" hangingPunct="1">
                        <a:lnSpc>
                          <a:spcPct val="100000"/>
                        </a:lnSpc>
                        <a:spcBef>
                          <a:spcPts val="0"/>
                        </a:spcBef>
                        <a:spcAft>
                          <a:spcPts val="0"/>
                        </a:spcAft>
                      </a:pPr>
                      <a:r>
                        <a:rPr lang="da-DK" sz="900" kern="1200" dirty="0">
                          <a:solidFill>
                            <a:schemeClr val="tx1"/>
                          </a:solidFill>
                          <a:effectLst/>
                          <a:latin typeface="+mn-lt"/>
                          <a:ea typeface="Times New Roman" panose="02020603050405020304" pitchFamily="18" charset="0"/>
                          <a:cs typeface="Arial" panose="020B0604020202020204" pitchFamily="34" charset="0"/>
                        </a:rPr>
                        <a:t>Backbone Vestkyst (33 km) </a:t>
                      </a:r>
                      <a:endParaRPr lang="en-GB" sz="900" kern="1200" dirty="0">
                        <a:solidFill>
                          <a:schemeClr val="tx1"/>
                        </a:solidFill>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0.8 milliarder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16 millioner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36813974"/>
                  </a:ext>
                </a:extLst>
              </a:tr>
              <a:tr h="280782">
                <a:tc>
                  <a:txBody>
                    <a:bodyPr/>
                    <a:lstStyle/>
                    <a:p>
                      <a:pPr marL="0" algn="l" defTabSz="914400" rtl="0" eaLnBrk="1" latinLnBrk="0" hangingPunct="1">
                        <a:lnSpc>
                          <a:spcPct val="100000"/>
                        </a:lnSpc>
                        <a:spcBef>
                          <a:spcPts val="600"/>
                        </a:spcBef>
                        <a:spcAft>
                          <a:spcPts val="0"/>
                        </a:spcAft>
                      </a:pPr>
                      <a:r>
                        <a:rPr lang="da-DK" sz="900" kern="1200" dirty="0">
                          <a:solidFill>
                            <a:schemeClr val="tx1"/>
                          </a:solidFill>
                          <a:effectLst/>
                          <a:latin typeface="+mn-lt"/>
                          <a:ea typeface="Times New Roman" panose="02020603050405020304" pitchFamily="18" charset="0"/>
                          <a:cs typeface="Arial" panose="020B0604020202020204" pitchFamily="34" charset="0"/>
                        </a:rPr>
                        <a:t>Kompressorstation              Backbone Vestkyst</a:t>
                      </a:r>
                      <a:endParaRPr lang="en-GB" sz="900" kern="1200" dirty="0">
                        <a:solidFill>
                          <a:schemeClr val="tx1"/>
                        </a:solidFill>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5,5 milliarder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165 millioner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2704461"/>
                  </a:ext>
                </a:extLst>
              </a:tr>
              <a:tr h="163075">
                <a:tc>
                  <a:txBody>
                    <a:bodyPr/>
                    <a:lstStyle/>
                    <a:p>
                      <a:pPr>
                        <a:lnSpc>
                          <a:spcPts val="1400"/>
                        </a:lnSpc>
                        <a:spcBef>
                          <a:spcPts val="600"/>
                        </a:spcBef>
                        <a:spcAft>
                          <a:spcPts val="600"/>
                        </a:spcAft>
                      </a:pPr>
                      <a:r>
                        <a:rPr lang="da-DK" sz="900">
                          <a:solidFill>
                            <a:srgbClr val="000000"/>
                          </a:solidFill>
                          <a:effectLst/>
                          <a:latin typeface="+mn-lt"/>
                          <a:ea typeface="Times New Roman" panose="02020603050405020304" pitchFamily="18" charset="0"/>
                          <a:cs typeface="Arial" panose="020B0604020202020204" pitchFamily="34" charset="0"/>
                        </a:rPr>
                        <a:t>Brintrør til havs</a:t>
                      </a:r>
                      <a:endParaRPr lang="en-GB" sz="90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 </a:t>
                      </a:r>
                      <a:endParaRPr lang="en-GB" sz="90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r>
                        <a:rPr lang="da-DK" sz="900" dirty="0">
                          <a:effectLst/>
                          <a:latin typeface="+mn-lt"/>
                          <a:ea typeface="Times New Roman" panose="02020603050405020304" pitchFamily="18" charset="0"/>
                          <a:cs typeface="Arial" panose="020B0604020202020204" pitchFamily="34" charset="0"/>
                        </a:rPr>
                        <a:t> </a:t>
                      </a:r>
                      <a:endParaRPr lang="en-GB" sz="900" dirty="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46709961"/>
                  </a:ext>
                </a:extLst>
              </a:tr>
              <a:tr h="280782">
                <a:tc>
                  <a:txBody>
                    <a:bodyPr/>
                    <a:lstStyle/>
                    <a:p>
                      <a:pPr marL="0" algn="l" defTabSz="914400" rtl="0" eaLnBrk="1" latinLnBrk="0" hangingPunct="1">
                        <a:lnSpc>
                          <a:spcPct val="100000"/>
                        </a:lnSpc>
                        <a:spcBef>
                          <a:spcPts val="0"/>
                        </a:spcBef>
                        <a:spcAft>
                          <a:spcPts val="0"/>
                        </a:spcAft>
                      </a:pPr>
                      <a:r>
                        <a:rPr lang="da-DK" sz="900" kern="1200" dirty="0">
                          <a:solidFill>
                            <a:schemeClr val="tx1"/>
                          </a:solidFill>
                          <a:effectLst/>
                          <a:latin typeface="+mn-lt"/>
                          <a:ea typeface="Times New Roman" panose="02020603050405020304" pitchFamily="18" charset="0"/>
                          <a:cs typeface="Arial" panose="020B0604020202020204" pitchFamily="34" charset="0"/>
                        </a:rPr>
                        <a:t>48" Offshore brintledning (18GW)</a:t>
                      </a:r>
                      <a:endParaRPr lang="en-GB" sz="900" kern="1200" dirty="0">
                        <a:solidFill>
                          <a:schemeClr val="tx1"/>
                        </a:solidFill>
                        <a:effectLst/>
                        <a:latin typeface="+mn-lt"/>
                        <a:ea typeface="Times New Roman" panose="02020603050405020304" pitchFamily="18" charset="0"/>
                        <a:cs typeface="Arial" panose="020B0604020202020204" pitchFamily="34" charset="0"/>
                      </a:endParaRPr>
                    </a:p>
                    <a:p>
                      <a:pPr marL="0" algn="l" defTabSz="914400" rtl="0" eaLnBrk="1" latinLnBrk="0" hangingPunct="1">
                        <a:lnSpc>
                          <a:spcPct val="100000"/>
                        </a:lnSpc>
                        <a:spcBef>
                          <a:spcPts val="0"/>
                        </a:spcBef>
                        <a:spcAft>
                          <a:spcPts val="0"/>
                        </a:spcAft>
                      </a:pPr>
                      <a:r>
                        <a:rPr lang="da-DK" sz="900" kern="1200" dirty="0" err="1">
                          <a:solidFill>
                            <a:schemeClr val="tx1"/>
                          </a:solidFill>
                          <a:effectLst/>
                          <a:latin typeface="+mn-lt"/>
                          <a:ea typeface="Times New Roman" panose="02020603050405020304" pitchFamily="18" charset="0"/>
                          <a:cs typeface="Arial" panose="020B0604020202020204" pitchFamily="34" charset="0"/>
                        </a:rPr>
                        <a:t>Brintø</a:t>
                      </a:r>
                      <a:r>
                        <a:rPr lang="da-DK" sz="900" kern="1200" dirty="0">
                          <a:solidFill>
                            <a:schemeClr val="tx1"/>
                          </a:solidFill>
                          <a:effectLst/>
                          <a:latin typeface="+mn-lt"/>
                          <a:ea typeface="Times New Roman" panose="02020603050405020304" pitchFamily="18" charset="0"/>
                          <a:cs typeface="Arial" panose="020B0604020202020204" pitchFamily="34" charset="0"/>
                        </a:rPr>
                        <a:t> Nord - Danmark (128 km)</a:t>
                      </a:r>
                      <a:endParaRPr lang="en-GB" sz="900" kern="1200" dirty="0">
                        <a:solidFill>
                          <a:schemeClr val="tx1"/>
                        </a:solidFill>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4,4 milliarder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98.4 millioner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3956314"/>
                  </a:ext>
                </a:extLst>
              </a:tr>
              <a:tr h="280782">
                <a:tc>
                  <a:txBody>
                    <a:bodyPr/>
                    <a:lstStyle/>
                    <a:p>
                      <a:pPr marL="0" algn="l" defTabSz="914400" rtl="0" eaLnBrk="1" latinLnBrk="0" hangingPunct="1">
                        <a:lnSpc>
                          <a:spcPct val="100000"/>
                        </a:lnSpc>
                        <a:spcBef>
                          <a:spcPts val="0"/>
                        </a:spcBef>
                        <a:spcAft>
                          <a:spcPts val="0"/>
                        </a:spcAft>
                      </a:pPr>
                      <a:r>
                        <a:rPr lang="da-DK" sz="900" kern="1200">
                          <a:solidFill>
                            <a:schemeClr val="tx1"/>
                          </a:solidFill>
                          <a:effectLst/>
                          <a:latin typeface="+mn-lt"/>
                          <a:ea typeface="Times New Roman" panose="02020603050405020304" pitchFamily="18" charset="0"/>
                          <a:cs typeface="Arial" panose="020B0604020202020204" pitchFamily="34" charset="0"/>
                        </a:rPr>
                        <a:t>Offshore Kompressorstation</a:t>
                      </a:r>
                      <a:endParaRPr lang="en-GB" sz="900" kern="1200">
                        <a:solidFill>
                          <a:schemeClr val="tx1"/>
                        </a:solidFill>
                        <a:effectLst/>
                        <a:latin typeface="+mn-lt"/>
                        <a:ea typeface="Times New Roman" panose="02020603050405020304" pitchFamily="18" charset="0"/>
                        <a:cs typeface="Arial" panose="020B0604020202020204" pitchFamily="34" charset="0"/>
                      </a:endParaRPr>
                    </a:p>
                    <a:p>
                      <a:pPr marL="0" algn="l" defTabSz="914400" rtl="0" eaLnBrk="1" latinLnBrk="0" hangingPunct="1">
                        <a:lnSpc>
                          <a:spcPct val="100000"/>
                        </a:lnSpc>
                        <a:spcBef>
                          <a:spcPts val="0"/>
                        </a:spcBef>
                        <a:spcAft>
                          <a:spcPts val="0"/>
                        </a:spcAft>
                      </a:pPr>
                      <a:r>
                        <a:rPr lang="da-DK" sz="900" kern="1200">
                          <a:solidFill>
                            <a:schemeClr val="tx1"/>
                          </a:solidFill>
                          <a:effectLst/>
                          <a:latin typeface="+mn-lt"/>
                          <a:ea typeface="Times New Roman" panose="02020603050405020304" pitchFamily="18" charset="0"/>
                          <a:cs typeface="Arial" panose="020B0604020202020204" pitchFamily="34" charset="0"/>
                        </a:rPr>
                        <a:t>Brintø Nord - Danmark</a:t>
                      </a:r>
                      <a:endParaRPr lang="en-GB" sz="900" kern="1200">
                        <a:solidFill>
                          <a:schemeClr val="tx1"/>
                        </a:solidFill>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5,5 milliarder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165 millioner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6384014"/>
                  </a:ext>
                </a:extLst>
              </a:tr>
              <a:tr h="261510">
                <a:tc>
                  <a:txBody>
                    <a:bodyPr/>
                    <a:lstStyle/>
                    <a:p>
                      <a:pPr marL="0" algn="l" defTabSz="914400" rtl="0" eaLnBrk="1" latinLnBrk="0" hangingPunct="1">
                        <a:lnSpc>
                          <a:spcPct val="100000"/>
                        </a:lnSpc>
                        <a:spcBef>
                          <a:spcPts val="0"/>
                        </a:spcBef>
                        <a:spcAft>
                          <a:spcPts val="0"/>
                        </a:spcAft>
                      </a:pPr>
                      <a:r>
                        <a:rPr lang="da-DK" sz="900" kern="1200">
                          <a:solidFill>
                            <a:schemeClr val="tx1"/>
                          </a:solidFill>
                          <a:effectLst/>
                          <a:latin typeface="+mn-lt"/>
                          <a:ea typeface="Times New Roman" panose="02020603050405020304" pitchFamily="18" charset="0"/>
                          <a:cs typeface="Arial" panose="020B0604020202020204" pitchFamily="34" charset="0"/>
                        </a:rPr>
                        <a:t>36" Offshore brintledning (10GW)</a:t>
                      </a:r>
                      <a:endParaRPr lang="en-GB" sz="900" kern="1200">
                        <a:solidFill>
                          <a:schemeClr val="tx1"/>
                        </a:solidFill>
                        <a:effectLst/>
                        <a:latin typeface="+mn-lt"/>
                        <a:ea typeface="Times New Roman" panose="02020603050405020304" pitchFamily="18" charset="0"/>
                        <a:cs typeface="Arial" panose="020B0604020202020204" pitchFamily="34" charset="0"/>
                      </a:endParaRPr>
                    </a:p>
                    <a:p>
                      <a:pPr marL="0" algn="l" defTabSz="914400" rtl="0" eaLnBrk="1" latinLnBrk="0" hangingPunct="1">
                        <a:lnSpc>
                          <a:spcPct val="100000"/>
                        </a:lnSpc>
                        <a:spcBef>
                          <a:spcPts val="0"/>
                        </a:spcBef>
                        <a:spcAft>
                          <a:spcPts val="0"/>
                        </a:spcAft>
                      </a:pPr>
                      <a:r>
                        <a:rPr lang="da-DK" sz="900" kern="1200">
                          <a:solidFill>
                            <a:schemeClr val="tx1"/>
                          </a:solidFill>
                          <a:effectLst/>
                          <a:latin typeface="+mn-lt"/>
                          <a:ea typeface="Times New Roman" panose="02020603050405020304" pitchFamily="18" charset="0"/>
                          <a:cs typeface="Arial" panose="020B0604020202020204" pitchFamily="34" charset="0"/>
                        </a:rPr>
                        <a:t>Brintø Syd - Brintø Nord (78 km)</a:t>
                      </a:r>
                      <a:endParaRPr lang="en-GB" sz="900" kern="1200">
                        <a:solidFill>
                          <a:schemeClr val="tx1"/>
                        </a:solidFill>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2.2 milliarder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49.6 millioner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1450351"/>
                  </a:ext>
                </a:extLst>
              </a:tr>
              <a:tr h="280782">
                <a:tc>
                  <a:txBody>
                    <a:bodyPr/>
                    <a:lstStyle/>
                    <a:p>
                      <a:pPr marL="0" algn="l" defTabSz="914400" rtl="0" eaLnBrk="1" latinLnBrk="0" hangingPunct="1">
                        <a:lnSpc>
                          <a:spcPct val="100000"/>
                        </a:lnSpc>
                        <a:spcBef>
                          <a:spcPts val="0"/>
                        </a:spcBef>
                        <a:spcAft>
                          <a:spcPts val="0"/>
                        </a:spcAft>
                      </a:pPr>
                      <a:r>
                        <a:rPr lang="da-DK" sz="900" kern="1200">
                          <a:solidFill>
                            <a:schemeClr val="tx1"/>
                          </a:solidFill>
                          <a:effectLst/>
                          <a:latin typeface="+mn-lt"/>
                          <a:ea typeface="Times New Roman" panose="02020603050405020304" pitchFamily="18" charset="0"/>
                          <a:cs typeface="Arial" panose="020B0604020202020204" pitchFamily="34" charset="0"/>
                        </a:rPr>
                        <a:t>Offshore Kompressorstation</a:t>
                      </a:r>
                      <a:endParaRPr lang="en-GB" sz="900" kern="1200">
                        <a:solidFill>
                          <a:schemeClr val="tx1"/>
                        </a:solidFill>
                        <a:effectLst/>
                        <a:latin typeface="+mn-lt"/>
                        <a:ea typeface="Times New Roman" panose="02020603050405020304" pitchFamily="18" charset="0"/>
                        <a:cs typeface="Arial" panose="020B0604020202020204" pitchFamily="34" charset="0"/>
                      </a:endParaRPr>
                    </a:p>
                    <a:p>
                      <a:pPr marL="0" algn="l" defTabSz="914400" rtl="0" eaLnBrk="1" latinLnBrk="0" hangingPunct="1">
                        <a:lnSpc>
                          <a:spcPct val="100000"/>
                        </a:lnSpc>
                        <a:spcBef>
                          <a:spcPts val="0"/>
                        </a:spcBef>
                        <a:spcAft>
                          <a:spcPts val="0"/>
                        </a:spcAft>
                      </a:pPr>
                      <a:r>
                        <a:rPr lang="da-DK" sz="900" kern="1200">
                          <a:solidFill>
                            <a:schemeClr val="tx1"/>
                          </a:solidFill>
                          <a:effectLst/>
                          <a:latin typeface="+mn-lt"/>
                          <a:ea typeface="Times New Roman" panose="02020603050405020304" pitchFamily="18" charset="0"/>
                          <a:cs typeface="Arial" panose="020B0604020202020204" pitchFamily="34" charset="0"/>
                        </a:rPr>
                        <a:t>Brintø Syd - Brintø Nord</a:t>
                      </a:r>
                      <a:endParaRPr lang="en-GB" sz="900" kern="1200">
                        <a:solidFill>
                          <a:schemeClr val="tx1"/>
                        </a:solidFill>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5,5 Milliarder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165 millioner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5547757"/>
                  </a:ext>
                </a:extLst>
              </a:tr>
              <a:tr h="280782">
                <a:tc>
                  <a:txBody>
                    <a:bodyPr/>
                    <a:lstStyle/>
                    <a:p>
                      <a:pPr marL="0" marR="0" lvl="0" indent="0" algn="l" rtl="0" eaLnBrk="1" fontAlgn="auto" latinLnBrk="0" hangingPunct="1">
                        <a:lnSpc>
                          <a:spcPct val="100000"/>
                        </a:lnSpc>
                        <a:spcBef>
                          <a:spcPts val="0"/>
                        </a:spcBef>
                        <a:spcAft>
                          <a:spcPts val="0"/>
                        </a:spcAft>
                        <a:buClrTx/>
                        <a:buSzTx/>
                        <a:buFontTx/>
                        <a:buNone/>
                      </a:pPr>
                      <a:r>
                        <a:rPr lang="da-DK" sz="900" kern="1200" dirty="0">
                          <a:solidFill>
                            <a:schemeClr val="tx1"/>
                          </a:solidFill>
                          <a:effectLst/>
                          <a:latin typeface="+mn-lt"/>
                          <a:ea typeface="Times New Roman" panose="02020603050405020304" pitchFamily="18" charset="0"/>
                          <a:cs typeface="Arial"/>
                        </a:rPr>
                        <a:t>36” Offshore brintledning (10GW)  </a:t>
                      </a:r>
                      <a:r>
                        <a:rPr lang="da-DK" sz="900" kern="1200" dirty="0" err="1">
                          <a:solidFill>
                            <a:schemeClr val="tx1"/>
                          </a:solidFill>
                          <a:effectLst/>
                          <a:latin typeface="+mn-lt"/>
                          <a:ea typeface="Times New Roman" panose="02020603050405020304" pitchFamily="18" charset="0"/>
                          <a:cs typeface="Arial"/>
                        </a:rPr>
                        <a:t>Brintø</a:t>
                      </a:r>
                      <a:r>
                        <a:rPr lang="da-DK" sz="900" kern="1200" dirty="0">
                          <a:solidFill>
                            <a:schemeClr val="tx1"/>
                          </a:solidFill>
                          <a:effectLst/>
                          <a:latin typeface="+mn-lt"/>
                          <a:ea typeface="Times New Roman" panose="02020603050405020304" pitchFamily="18" charset="0"/>
                          <a:cs typeface="Arial"/>
                        </a:rPr>
                        <a:t> Nord - </a:t>
                      </a:r>
                      <a:r>
                        <a:rPr lang="da-DK" sz="900" kern="1200" dirty="0" err="1">
                          <a:solidFill>
                            <a:schemeClr val="tx1"/>
                          </a:solidFill>
                          <a:effectLst/>
                          <a:latin typeface="+mn-lt"/>
                          <a:ea typeface="Times New Roman" panose="02020603050405020304" pitchFamily="18" charset="0"/>
                          <a:cs typeface="Arial"/>
                        </a:rPr>
                        <a:t>Energiø</a:t>
                      </a:r>
                      <a:r>
                        <a:rPr lang="da-DK" sz="900" kern="1200" dirty="0">
                          <a:solidFill>
                            <a:schemeClr val="tx1"/>
                          </a:solidFill>
                          <a:effectLst/>
                          <a:latin typeface="+mn-lt"/>
                          <a:ea typeface="Times New Roman" panose="02020603050405020304" pitchFamily="18" charset="0"/>
                          <a:cs typeface="Arial"/>
                        </a:rPr>
                        <a:t> (53 km) </a:t>
                      </a:r>
                      <a:endParaRPr lang="en-GB" sz="900" kern="1200" dirty="0">
                        <a:solidFill>
                          <a:schemeClr val="tx1"/>
                        </a:solidFill>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1.5 milliarder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33.7 millioner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34420780"/>
                  </a:ext>
                </a:extLst>
              </a:tr>
              <a:tr h="280782">
                <a:tc>
                  <a:txBody>
                    <a:bodyPr/>
                    <a:lstStyle/>
                    <a:p>
                      <a:pPr marL="0" algn="l" defTabSz="914400" rtl="0" eaLnBrk="1" latinLnBrk="0" hangingPunct="1">
                        <a:lnSpc>
                          <a:spcPct val="100000"/>
                        </a:lnSpc>
                        <a:spcBef>
                          <a:spcPts val="0"/>
                        </a:spcBef>
                        <a:spcAft>
                          <a:spcPts val="0"/>
                        </a:spcAft>
                      </a:pPr>
                      <a:r>
                        <a:rPr lang="da-DK" sz="900" kern="1200" dirty="0">
                          <a:solidFill>
                            <a:schemeClr val="tx1"/>
                          </a:solidFill>
                          <a:effectLst/>
                          <a:latin typeface="+mn-lt"/>
                          <a:ea typeface="Times New Roman" panose="02020603050405020304" pitchFamily="18" charset="0"/>
                          <a:cs typeface="Arial" panose="020B0604020202020204" pitchFamily="34" charset="0"/>
                        </a:rPr>
                        <a:t>36” Offshore brintledning (10GW) </a:t>
                      </a:r>
                      <a:r>
                        <a:rPr lang="da-DK" sz="900" kern="1200" dirty="0" err="1">
                          <a:solidFill>
                            <a:schemeClr val="tx1"/>
                          </a:solidFill>
                          <a:effectLst/>
                          <a:latin typeface="+mn-lt"/>
                          <a:ea typeface="Times New Roman" panose="02020603050405020304" pitchFamily="18" charset="0"/>
                          <a:cs typeface="Arial" panose="020B0604020202020204" pitchFamily="34" charset="0"/>
                        </a:rPr>
                        <a:t>Energiø</a:t>
                      </a:r>
                      <a:r>
                        <a:rPr lang="da-DK" sz="900" kern="1200">
                          <a:solidFill>
                            <a:schemeClr val="tx1"/>
                          </a:solidFill>
                          <a:effectLst/>
                          <a:latin typeface="+mn-lt"/>
                          <a:ea typeface="Times New Roman" panose="02020603050405020304" pitchFamily="18" charset="0"/>
                          <a:cs typeface="Arial" panose="020B0604020202020204" pitchFamily="34" charset="0"/>
                        </a:rPr>
                        <a:t> – Danmark (110km) </a:t>
                      </a:r>
                      <a:r>
                        <a:rPr lang="da-DK" sz="900" b="1" kern="1200" baseline="30000">
                          <a:solidFill>
                            <a:schemeClr val="tx1"/>
                          </a:solidFill>
                          <a:effectLst/>
                          <a:latin typeface="+mn-lt"/>
                          <a:ea typeface="Times New Roman" panose="02020603050405020304" pitchFamily="18" charset="0"/>
                          <a:cs typeface="Arial" panose="020B0604020202020204" pitchFamily="34" charset="0"/>
                        </a:rPr>
                        <a:t>a)</a:t>
                      </a:r>
                      <a:endParaRPr lang="en-GB" sz="900" kern="1200" dirty="0">
                        <a:solidFill>
                          <a:schemeClr val="tx1"/>
                        </a:solidFill>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3.1 milliarder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lnSpc>
                          <a:spcPts val="1400"/>
                        </a:lnSpc>
                        <a:spcBef>
                          <a:spcPts val="600"/>
                        </a:spcBef>
                        <a:spcAft>
                          <a:spcPts val="600"/>
                        </a:spcAft>
                      </a:pPr>
                      <a:r>
                        <a:rPr lang="da-DK" sz="900" kern="1200" dirty="0">
                          <a:solidFill>
                            <a:schemeClr val="tx1"/>
                          </a:solidFill>
                          <a:effectLst/>
                          <a:latin typeface="+mn-lt"/>
                          <a:ea typeface="Times New Roman" panose="02020603050405020304" pitchFamily="18" charset="0"/>
                          <a:cs typeface="Arial" panose="020B0604020202020204" pitchFamily="34" charset="0"/>
                        </a:rPr>
                        <a:t>70 millioner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61723465"/>
                  </a:ext>
                </a:extLst>
              </a:tr>
              <a:tr h="163075">
                <a:tc>
                  <a:txBody>
                    <a:bodyPr/>
                    <a:lstStyle/>
                    <a:p>
                      <a:pPr marL="0" marR="0" lvl="0" indent="0" algn="l" rtl="0" eaLnBrk="1" fontAlgn="auto" latinLnBrk="0" hangingPunct="1">
                        <a:lnSpc>
                          <a:spcPct val="100000"/>
                        </a:lnSpc>
                        <a:spcBef>
                          <a:spcPts val="0"/>
                        </a:spcBef>
                        <a:spcAft>
                          <a:spcPts val="0"/>
                        </a:spcAft>
                        <a:buClrTx/>
                        <a:buSzTx/>
                        <a:buFontTx/>
                        <a:buNone/>
                      </a:pPr>
                      <a:r>
                        <a:rPr lang="da-DK" sz="900">
                          <a:solidFill>
                            <a:srgbClr val="000000"/>
                          </a:solidFill>
                          <a:effectLst/>
                          <a:latin typeface="+mn-lt"/>
                          <a:ea typeface="Times New Roman" panose="02020603050405020304" pitchFamily="18" charset="0"/>
                          <a:cs typeface="Arial"/>
                        </a:rPr>
                        <a:t>Brintøer</a:t>
                      </a:r>
                      <a:endParaRPr lang="en-GB" sz="900" kern="1200">
                        <a:solidFill>
                          <a:schemeClr val="tx1"/>
                        </a:solidFill>
                        <a:effectLst/>
                        <a:latin typeface="+mn-lt"/>
                        <a:ea typeface="Times New Roman" panose="02020603050405020304" pitchFamily="18" charset="0"/>
                        <a:cs typeface="Arial"/>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r>
                        <a:rPr lang="da-DK" sz="900" dirty="0">
                          <a:effectLst/>
                          <a:latin typeface="+mn-lt"/>
                          <a:ea typeface="Times New Roman" panose="02020603050405020304" pitchFamily="18" charset="0"/>
                          <a:cs typeface="Arial" panose="020B0604020202020204" pitchFamily="34" charset="0"/>
                        </a:rPr>
                        <a:t> </a:t>
                      </a:r>
                      <a:endParaRPr lang="en-GB" sz="900" dirty="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ts val="1400"/>
                        </a:lnSpc>
                        <a:spcBef>
                          <a:spcPts val="600"/>
                        </a:spcBef>
                        <a:spcAft>
                          <a:spcPts val="600"/>
                        </a:spcAft>
                      </a:pPr>
                      <a:r>
                        <a:rPr lang="da-DK" sz="900" dirty="0">
                          <a:effectLst/>
                          <a:latin typeface="+mn-lt"/>
                          <a:ea typeface="Times New Roman" panose="02020603050405020304" pitchFamily="18" charset="0"/>
                          <a:cs typeface="Arial" panose="020B0604020202020204" pitchFamily="34" charset="0"/>
                        </a:rPr>
                        <a:t> </a:t>
                      </a:r>
                      <a:endParaRPr lang="en-GB" sz="900" dirty="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97112348"/>
                  </a:ext>
                </a:extLst>
              </a:tr>
              <a:tr h="163075">
                <a:tc>
                  <a:txBody>
                    <a:bodyPr/>
                    <a:lstStyle/>
                    <a:p>
                      <a:pPr>
                        <a:lnSpc>
                          <a:spcPts val="1400"/>
                        </a:lnSpc>
                        <a:spcBef>
                          <a:spcPts val="600"/>
                        </a:spcBef>
                        <a:spcAft>
                          <a:spcPts val="600"/>
                        </a:spcAft>
                      </a:pPr>
                      <a:r>
                        <a:rPr lang="da-DK" sz="900" dirty="0" err="1">
                          <a:solidFill>
                            <a:srgbClr val="000000"/>
                          </a:solidFill>
                          <a:effectLst/>
                          <a:latin typeface="+mn-lt"/>
                          <a:ea typeface="Times New Roman" panose="02020603050405020304" pitchFamily="18" charset="0"/>
                          <a:cs typeface="Arial" panose="020B0604020202020204" pitchFamily="34" charset="0"/>
                        </a:rPr>
                        <a:t>Brintø</a:t>
                      </a:r>
                      <a:r>
                        <a:rPr lang="da-DK" sz="900" dirty="0">
                          <a:solidFill>
                            <a:srgbClr val="000000"/>
                          </a:solidFill>
                          <a:effectLst/>
                          <a:latin typeface="+mn-lt"/>
                          <a:ea typeface="Times New Roman" panose="02020603050405020304" pitchFamily="18" charset="0"/>
                          <a:cs typeface="Arial" panose="020B0604020202020204" pitchFamily="34" charset="0"/>
                        </a:rPr>
                        <a:t> Nord (15 GW elektrolyse)</a:t>
                      </a:r>
                      <a:endParaRPr lang="en-GB" sz="900" dirty="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dirty="0">
                          <a:solidFill>
                            <a:srgbClr val="000000"/>
                          </a:solidFill>
                          <a:effectLst/>
                          <a:latin typeface="+mn-lt"/>
                          <a:ea typeface="Times New Roman" panose="02020603050405020304" pitchFamily="18" charset="0"/>
                          <a:cs typeface="Arial" panose="020B0604020202020204" pitchFamily="34" charset="0"/>
                        </a:rPr>
                        <a:t>26,7milliarder</a:t>
                      </a:r>
                      <a:endParaRPr lang="en-GB" sz="900" dirty="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400"/>
                        </a:lnSpc>
                        <a:spcBef>
                          <a:spcPts val="600"/>
                        </a:spcBef>
                        <a:spcAft>
                          <a:spcPts val="600"/>
                        </a:spcAft>
                      </a:pPr>
                      <a:r>
                        <a:rPr lang="da-DK" sz="900" dirty="0">
                          <a:solidFill>
                            <a:srgbClr val="000000"/>
                          </a:solidFill>
                          <a:effectLst/>
                          <a:latin typeface="+mn-lt"/>
                          <a:ea typeface="Times New Roman" panose="02020603050405020304" pitchFamily="18" charset="0"/>
                          <a:cs typeface="Arial" panose="020B0604020202020204" pitchFamily="34" charset="0"/>
                        </a:rPr>
                        <a:t>530 millioner</a:t>
                      </a:r>
                      <a:endParaRPr lang="en-GB" sz="900" dirty="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75715300"/>
                  </a:ext>
                </a:extLst>
              </a:tr>
            </a:tbl>
          </a:graphicData>
        </a:graphic>
      </p:graphicFrame>
      <p:pic>
        <p:nvPicPr>
          <p:cNvPr id="11" name="Picture Placeholder 10" descr="A picture containing outdoor, sky, ground, transport&#10;&#10;Description automatically generated">
            <a:extLst>
              <a:ext uri="{FF2B5EF4-FFF2-40B4-BE49-F238E27FC236}">
                <a16:creationId xmlns:a16="http://schemas.microsoft.com/office/drawing/2014/main" id="{EB1F5C1C-5AD1-C703-EFAA-4A022586D734}"/>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6460" r="16460"/>
          <a:stretch>
            <a:fillRect/>
          </a:stretch>
        </p:blipFill>
        <p:spPr/>
      </p:pic>
      <p:sp>
        <p:nvSpPr>
          <p:cNvPr id="12" name="TextBox 11">
            <a:extLst>
              <a:ext uri="{FF2B5EF4-FFF2-40B4-BE49-F238E27FC236}">
                <a16:creationId xmlns:a16="http://schemas.microsoft.com/office/drawing/2014/main" id="{9A0532B1-DA49-7791-FD15-E54E8E76E2C4}"/>
              </a:ext>
            </a:extLst>
          </p:cNvPr>
          <p:cNvSpPr txBox="1"/>
          <p:nvPr/>
        </p:nvSpPr>
        <p:spPr>
          <a:xfrm>
            <a:off x="334932" y="4171882"/>
            <a:ext cx="1608166" cy="215444"/>
          </a:xfrm>
          <a:prstGeom prst="rect">
            <a:avLst/>
          </a:prstGeom>
          <a:noFill/>
        </p:spPr>
        <p:txBody>
          <a:bodyPr wrap="square" rtlCol="0">
            <a:spAutoFit/>
          </a:bodyPr>
          <a:lstStyle/>
          <a:p>
            <a:r>
              <a:rPr lang="da-DK" sz="800" baseline="30000" dirty="0">
                <a:latin typeface="+mj-lt"/>
                <a:cs typeface="Arial" pitchFamily="34" charset="0"/>
              </a:rPr>
              <a:t>a) </a:t>
            </a:r>
            <a:r>
              <a:rPr lang="da-DK" sz="800" dirty="0">
                <a:latin typeface="+mj-lt"/>
                <a:cs typeface="Arial" pitchFamily="34" charset="0"/>
              </a:rPr>
              <a:t>Alternativ</a:t>
            </a:r>
            <a:endParaRPr lang="en-GB" sz="800" baseline="30000" dirty="0">
              <a:latin typeface="+mj-lt"/>
              <a:cs typeface="Arial" pitchFamily="34" charset="0"/>
            </a:endParaRPr>
          </a:p>
        </p:txBody>
      </p:sp>
      <p:sp>
        <p:nvSpPr>
          <p:cNvPr id="6" name="Text Placeholder 1">
            <a:extLst>
              <a:ext uri="{FF2B5EF4-FFF2-40B4-BE49-F238E27FC236}">
                <a16:creationId xmlns:a16="http://schemas.microsoft.com/office/drawing/2014/main" id="{41950A25-B6F4-4611-BB14-F23F77FAFB18}"/>
              </a:ext>
            </a:extLst>
          </p:cNvPr>
          <p:cNvSpPr txBox="1">
            <a:spLocks/>
          </p:cNvSpPr>
          <p:nvPr/>
        </p:nvSpPr>
        <p:spPr>
          <a:xfrm>
            <a:off x="294216" y="253508"/>
            <a:ext cx="8292380" cy="209645"/>
          </a:xfrm>
          <a:prstGeom prst="rect">
            <a:avLst/>
          </a:prstGeom>
        </p:spPr>
        <p:txBody>
          <a:bodyPr/>
          <a:lstStyle>
            <a:lvl1pPr marL="273050" indent="-273050" algn="l" defTabSz="914400" rtl="0" eaLnBrk="1" latinLnBrk="0" hangingPunct="1">
              <a:spcBef>
                <a:spcPts val="0"/>
              </a:spcBef>
              <a:spcAft>
                <a:spcPts val="600"/>
              </a:spcAft>
              <a:buClr>
                <a:schemeClr val="tx1"/>
              </a:buClr>
              <a:buFont typeface="Arial" panose="020B0604020202020204" pitchFamily="34" charset="0"/>
              <a:buChar char="•"/>
              <a:defRPr sz="16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1pPr>
            <a:lvl2pPr marL="622300" indent="-261938" algn="l" defTabSz="914400" rtl="0" eaLnBrk="1" latinLnBrk="0" hangingPunct="1">
              <a:spcBef>
                <a:spcPts val="0"/>
              </a:spcBef>
              <a:spcAft>
                <a:spcPts val="600"/>
              </a:spcAft>
              <a:buClr>
                <a:schemeClr val="tx1"/>
              </a:buClr>
              <a:buFont typeface="Arial" panose="020B0604020202020204" pitchFamily="34" charset="0"/>
              <a:buChar char="•"/>
              <a:defRPr sz="14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2pPr>
            <a:lvl3pPr marL="982663" indent="-263525" algn="l" defTabSz="914400" rtl="0" eaLnBrk="1" latinLnBrk="0" hangingPunct="1">
              <a:spcBef>
                <a:spcPts val="0"/>
              </a:spcBef>
              <a:spcAft>
                <a:spcPts val="600"/>
              </a:spcAft>
              <a:buClr>
                <a:schemeClr val="tx1"/>
              </a:buClr>
              <a:buFont typeface="Arial" panose="020B0604020202020204" pitchFamily="34" charset="0"/>
              <a:buChar char="•"/>
              <a:defRPr sz="12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3pPr>
            <a:lvl4pPr marL="1254125"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4pPr>
            <a:lvl5pPr marL="1614488"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000"/>
              <a:t>2036-2045</a:t>
            </a:r>
          </a:p>
          <a:p>
            <a:endParaRPr lang="en-GB"/>
          </a:p>
        </p:txBody>
      </p:sp>
      <p:sp>
        <p:nvSpPr>
          <p:cNvPr id="3" name="TextBox 2">
            <a:extLst>
              <a:ext uri="{FF2B5EF4-FFF2-40B4-BE49-F238E27FC236}">
                <a16:creationId xmlns:a16="http://schemas.microsoft.com/office/drawing/2014/main" id="{86466966-987E-3109-E51A-A873F53692AC}"/>
              </a:ext>
            </a:extLst>
          </p:cNvPr>
          <p:cNvSpPr txBox="1"/>
          <p:nvPr/>
        </p:nvSpPr>
        <p:spPr>
          <a:xfrm>
            <a:off x="334932" y="4264481"/>
            <a:ext cx="4659478" cy="215444"/>
          </a:xfrm>
          <a:prstGeom prst="rect">
            <a:avLst/>
          </a:prstGeom>
          <a:noFill/>
        </p:spPr>
        <p:txBody>
          <a:bodyPr wrap="square" rtlCol="0">
            <a:spAutoFit/>
          </a:bodyPr>
          <a:lstStyle/>
          <a:p>
            <a:r>
              <a:rPr lang="da-DK" sz="800" dirty="0">
                <a:latin typeface="+mj-lt"/>
                <a:cs typeface="Arial" pitchFamily="34" charset="0"/>
              </a:rPr>
              <a:t>Enhedspriser for brintrør baserer sig på Brinkmanns enhedspriser formidlet af CIP Fonden</a:t>
            </a:r>
            <a:endParaRPr lang="en-GB" sz="800" dirty="0">
              <a:latin typeface="+mj-lt"/>
              <a:cs typeface="Arial" pitchFamily="34" charset="0"/>
            </a:endParaRPr>
          </a:p>
        </p:txBody>
      </p:sp>
    </p:spTree>
    <p:extLst>
      <p:ext uri="{BB962C8B-B14F-4D97-AF65-F5344CB8AC3E}">
        <p14:creationId xmlns:p14="http://schemas.microsoft.com/office/powerpoint/2010/main" val="112822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7A31623-1EC7-A58A-A0F9-2716E80AF409}"/>
              </a:ext>
            </a:extLst>
          </p:cNvPr>
          <p:cNvGraphicFramePr>
            <a:graphicFrameLocks noChangeAspect="1"/>
          </p:cNvGraphicFramePr>
          <p:nvPr>
            <p:custDataLst>
              <p:tags r:id="rId1"/>
            </p:custDataLst>
            <p:extLst>
              <p:ext uri="{D42A27DB-BD31-4B8C-83A1-F6EECF244321}">
                <p14:modId xmlns:p14="http://schemas.microsoft.com/office/powerpoint/2010/main" val="1958486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2" imgH="337" progId="TCLayout.ActiveDocument.1">
                  <p:embed/>
                </p:oleObj>
              </mc:Choice>
              <mc:Fallback>
                <p:oleObj name="think-cell Slide" r:id="rId3" imgW="342" imgH="337" progId="TCLayout.ActiveDocument.1">
                  <p:embed/>
                  <p:pic>
                    <p:nvPicPr>
                      <p:cNvPr id="7" name="think-cell data - do not delete" hidden="1">
                        <a:extLst>
                          <a:ext uri="{FF2B5EF4-FFF2-40B4-BE49-F238E27FC236}">
                            <a16:creationId xmlns:a16="http://schemas.microsoft.com/office/drawing/2014/main" id="{E7A31623-1EC7-A58A-A0F9-2716E80AF40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DFF9A4E0-9982-60BF-405D-C7BF11D7FE4E}"/>
              </a:ext>
            </a:extLst>
          </p:cNvPr>
          <p:cNvSpPr>
            <a:spLocks noGrp="1"/>
          </p:cNvSpPr>
          <p:nvPr>
            <p:ph type="sldNum" sz="quarter" idx="12"/>
          </p:nvPr>
        </p:nvSpPr>
        <p:spPr/>
        <p:txBody>
          <a:bodyPr/>
          <a:lstStyle/>
          <a:p>
            <a:fld id="{AF54B9EF-527F-4F31-BDA9-861CCA0FE377}" type="slidenum">
              <a:rPr lang="en-GB" noProof="0" smtClean="0"/>
              <a:pPr/>
              <a:t>24</a:t>
            </a:fld>
            <a:endParaRPr lang="en-GB" noProof="0"/>
          </a:p>
        </p:txBody>
      </p:sp>
      <p:sp>
        <p:nvSpPr>
          <p:cNvPr id="6" name="Title 5">
            <a:extLst>
              <a:ext uri="{FF2B5EF4-FFF2-40B4-BE49-F238E27FC236}">
                <a16:creationId xmlns:a16="http://schemas.microsoft.com/office/drawing/2014/main" id="{2334EC97-22E3-9D28-8AF3-CC691DDE6AAD}"/>
              </a:ext>
            </a:extLst>
          </p:cNvPr>
          <p:cNvSpPr>
            <a:spLocks noGrp="1"/>
          </p:cNvSpPr>
          <p:nvPr>
            <p:ph type="title"/>
          </p:nvPr>
        </p:nvSpPr>
        <p:spPr/>
        <p:txBody>
          <a:bodyPr vert="horz"/>
          <a:lstStyle/>
          <a:p>
            <a:r>
              <a:rPr lang="da-DK"/>
              <a:t>BACKUP SLIDES</a:t>
            </a:r>
            <a:endParaRPr lang="en-GB"/>
          </a:p>
        </p:txBody>
      </p:sp>
    </p:spTree>
    <p:extLst>
      <p:ext uri="{BB962C8B-B14F-4D97-AF65-F5344CB8AC3E}">
        <p14:creationId xmlns:p14="http://schemas.microsoft.com/office/powerpoint/2010/main" val="159187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5D9AD1-7188-E141-AA80-85CF9DB53AAC}"/>
              </a:ext>
            </a:extLst>
          </p:cNvPr>
          <p:cNvSpPr>
            <a:spLocks noGrp="1"/>
          </p:cNvSpPr>
          <p:nvPr>
            <p:ph type="body" sz="quarter" idx="24"/>
          </p:nvPr>
        </p:nvSpPr>
        <p:spPr/>
        <p:txBody>
          <a:bodyPr/>
          <a:lstStyle/>
          <a:p>
            <a:endParaRPr lang="en-GB"/>
          </a:p>
        </p:txBody>
      </p:sp>
      <p:sp>
        <p:nvSpPr>
          <p:cNvPr id="4" name="Date Placeholder 3">
            <a:extLst>
              <a:ext uri="{FF2B5EF4-FFF2-40B4-BE49-F238E27FC236}">
                <a16:creationId xmlns:a16="http://schemas.microsoft.com/office/drawing/2014/main" id="{42B6E86E-C275-70A7-A23D-D9A88C8F50FE}"/>
              </a:ext>
            </a:extLst>
          </p:cNvPr>
          <p:cNvSpPr>
            <a:spLocks noGrp="1"/>
          </p:cNvSpPr>
          <p:nvPr>
            <p:ph type="dt" sz="half" idx="10"/>
          </p:nvPr>
        </p:nvSpPr>
        <p:spPr/>
        <p:txBody>
          <a:bodyPr/>
          <a:lstStyle/>
          <a:p>
            <a:fld id="{19EAE651-71E0-4A61-93EE-0F923B3C7B01}" type="datetime4">
              <a:rPr lang="en-GB" noProof="0" smtClean="0"/>
              <a:t>30 May 2023</a:t>
            </a:fld>
            <a:endParaRPr lang="en-GB" noProof="0"/>
          </a:p>
        </p:txBody>
      </p:sp>
      <p:sp>
        <p:nvSpPr>
          <p:cNvPr id="5" name="Footer Placeholder 4">
            <a:extLst>
              <a:ext uri="{FF2B5EF4-FFF2-40B4-BE49-F238E27FC236}">
                <a16:creationId xmlns:a16="http://schemas.microsoft.com/office/drawing/2014/main" id="{BCAE9162-0FA2-3812-6AB4-B5E012FF0DB1}"/>
              </a:ext>
            </a:extLst>
          </p:cNvPr>
          <p:cNvSpPr>
            <a:spLocks noGrp="1"/>
          </p:cNvSpPr>
          <p:nvPr>
            <p:ph type="ftr" sz="quarter" idx="11"/>
          </p:nvPr>
        </p:nvSpPr>
        <p:spPr/>
        <p:txBody>
          <a:bodyPr/>
          <a:lstStyle/>
          <a:p>
            <a:r>
              <a:rPr lang="en-GB" noProof="0"/>
              <a:t>COWI PPT Master layout</a:t>
            </a:r>
          </a:p>
        </p:txBody>
      </p:sp>
      <p:sp>
        <p:nvSpPr>
          <p:cNvPr id="6" name="Slide Number Placeholder 5">
            <a:extLst>
              <a:ext uri="{FF2B5EF4-FFF2-40B4-BE49-F238E27FC236}">
                <a16:creationId xmlns:a16="http://schemas.microsoft.com/office/drawing/2014/main" id="{1566F098-D0BA-0189-8886-829C2533BDBE}"/>
              </a:ext>
            </a:extLst>
          </p:cNvPr>
          <p:cNvSpPr>
            <a:spLocks noGrp="1"/>
          </p:cNvSpPr>
          <p:nvPr>
            <p:ph type="sldNum" sz="quarter" idx="12"/>
          </p:nvPr>
        </p:nvSpPr>
        <p:spPr/>
        <p:txBody>
          <a:bodyPr/>
          <a:lstStyle/>
          <a:p>
            <a:fld id="{AF54B9EF-527F-4F31-BDA9-861CCA0FE377}" type="slidenum">
              <a:rPr lang="en-GB" noProof="0" smtClean="0"/>
              <a:pPr/>
              <a:t>25</a:t>
            </a:fld>
            <a:endParaRPr lang="en-GB" noProof="0"/>
          </a:p>
        </p:txBody>
      </p:sp>
      <p:graphicFrame>
        <p:nvGraphicFramePr>
          <p:cNvPr id="9" name="Table 8">
            <a:extLst>
              <a:ext uri="{FF2B5EF4-FFF2-40B4-BE49-F238E27FC236}">
                <a16:creationId xmlns:a16="http://schemas.microsoft.com/office/drawing/2014/main" id="{465FACAB-25E5-53A0-C868-33D161827EE2}"/>
              </a:ext>
            </a:extLst>
          </p:cNvPr>
          <p:cNvGraphicFramePr>
            <a:graphicFrameLocks noGrp="1"/>
          </p:cNvGraphicFramePr>
          <p:nvPr/>
        </p:nvGraphicFramePr>
        <p:xfrm>
          <a:off x="258750" y="533050"/>
          <a:ext cx="2658869" cy="2969537"/>
        </p:xfrm>
        <a:graphic>
          <a:graphicData uri="http://schemas.openxmlformats.org/drawingml/2006/table">
            <a:tbl>
              <a:tblPr/>
              <a:tblGrid>
                <a:gridCol w="1561601">
                  <a:extLst>
                    <a:ext uri="{9D8B030D-6E8A-4147-A177-3AD203B41FA5}">
                      <a16:colId xmlns:a16="http://schemas.microsoft.com/office/drawing/2014/main" val="4197515331"/>
                    </a:ext>
                  </a:extLst>
                </a:gridCol>
                <a:gridCol w="532118">
                  <a:extLst>
                    <a:ext uri="{9D8B030D-6E8A-4147-A177-3AD203B41FA5}">
                      <a16:colId xmlns:a16="http://schemas.microsoft.com/office/drawing/2014/main" val="110035905"/>
                    </a:ext>
                  </a:extLst>
                </a:gridCol>
                <a:gridCol w="565150">
                  <a:extLst>
                    <a:ext uri="{9D8B030D-6E8A-4147-A177-3AD203B41FA5}">
                      <a16:colId xmlns:a16="http://schemas.microsoft.com/office/drawing/2014/main" val="2260954907"/>
                    </a:ext>
                  </a:extLst>
                </a:gridCol>
              </a:tblGrid>
              <a:tr h="133471">
                <a:tc>
                  <a:txBody>
                    <a:bodyPr/>
                    <a:lstStyle/>
                    <a:p>
                      <a:pPr algn="l" fontAlgn="ctr"/>
                      <a:r>
                        <a:rPr lang="en-GB" sz="700" b="1" i="0" u="none" strike="noStrike" dirty="0" err="1">
                          <a:solidFill>
                            <a:srgbClr val="FFFFFF"/>
                          </a:solidFill>
                          <a:effectLst/>
                          <a:latin typeface="Verdana" panose="020B0604030504040204" pitchFamily="34" charset="0"/>
                        </a:rPr>
                        <a:t>Investeringselement</a:t>
                      </a:r>
                      <a:r>
                        <a:rPr lang="en-GB" sz="700" b="1" i="0" u="none" strike="noStrike" dirty="0">
                          <a:solidFill>
                            <a:srgbClr val="FFFFFF"/>
                          </a:solidFill>
                          <a:effectLst/>
                          <a:latin typeface="Verdana" panose="020B0604030504040204" pitchFamily="34" charset="0"/>
                        </a:rPr>
                        <a:t> 2024-2028</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4C6C"/>
                    </a:solidFill>
                  </a:tcPr>
                </a:tc>
                <a:tc>
                  <a:txBody>
                    <a:bodyPr/>
                    <a:lstStyle/>
                    <a:p>
                      <a:pPr algn="ctr" fontAlgn="ctr"/>
                      <a:r>
                        <a:rPr lang="en-GB" sz="700" b="1" i="0" u="none" strike="noStrike">
                          <a:solidFill>
                            <a:srgbClr val="FFFFFF"/>
                          </a:solidFill>
                          <a:effectLst/>
                          <a:latin typeface="Verdana" panose="020B0604030504040204" pitchFamily="34" charset="0"/>
                        </a:rPr>
                        <a:t>CAPEX (MDKK)</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4C6C"/>
                    </a:solidFill>
                  </a:tcPr>
                </a:tc>
                <a:tc>
                  <a:txBody>
                    <a:bodyPr/>
                    <a:lstStyle/>
                    <a:p>
                      <a:pPr algn="ctr" fontAlgn="ctr"/>
                      <a:r>
                        <a:rPr lang="en-GB" sz="700" b="1" i="0" u="none" strike="noStrike">
                          <a:solidFill>
                            <a:srgbClr val="FFFFFF"/>
                          </a:solidFill>
                          <a:effectLst/>
                          <a:latin typeface="Verdana" panose="020B0604030504040204" pitchFamily="34" charset="0"/>
                        </a:rPr>
                        <a:t>OPEX (MDKK)</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4C6C"/>
                    </a:solidFill>
                  </a:tcPr>
                </a:tc>
                <a:extLst>
                  <a:ext uri="{0D108BD9-81ED-4DB2-BD59-A6C34878D82A}">
                    <a16:rowId xmlns:a16="http://schemas.microsoft.com/office/drawing/2014/main" val="3783168958"/>
                  </a:ext>
                </a:extLst>
              </a:tr>
              <a:tr h="133471">
                <a:tc>
                  <a:txBody>
                    <a:bodyPr/>
                    <a:lstStyle/>
                    <a:p>
                      <a:pPr algn="l" fontAlgn="ctr"/>
                      <a:r>
                        <a:rPr lang="en-GB" sz="700" b="0" i="0" u="none" strike="noStrike">
                          <a:solidFill>
                            <a:srgbClr val="000000"/>
                          </a:solidFill>
                          <a:effectLst/>
                          <a:latin typeface="Verdana" panose="020B0604030504040204" pitchFamily="34" charset="0"/>
                        </a:rPr>
                        <a:t>Brintrør til lands</a:t>
                      </a:r>
                    </a:p>
                  </a:txBody>
                  <a:tcPr marL="8342" marR="8342" marT="834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en-GB" sz="700" b="0" i="0" u="none" strike="noStrike">
                          <a:solidFill>
                            <a:srgbClr val="000000"/>
                          </a:solidFill>
                          <a:effectLst/>
                          <a:latin typeface="Verdana" panose="020B0604030504040204" pitchFamily="34" charset="0"/>
                        </a:rPr>
                        <a:t> </a:t>
                      </a:r>
                    </a:p>
                  </a:txBody>
                  <a:tcPr marL="8342" marR="8342" marT="834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en-GB" sz="700" b="0" i="0" u="none" strike="noStrike">
                          <a:solidFill>
                            <a:srgbClr val="000000"/>
                          </a:solidFill>
                          <a:effectLst/>
                          <a:latin typeface="Verdana" panose="020B0604030504040204" pitchFamily="34" charset="0"/>
                        </a:rPr>
                        <a:t> </a:t>
                      </a:r>
                    </a:p>
                  </a:txBody>
                  <a:tcPr marL="8342" marR="8342" marT="834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99321733"/>
                  </a:ext>
                </a:extLst>
              </a:tr>
              <a:tr h="133471">
                <a:tc>
                  <a:txBody>
                    <a:bodyPr/>
                    <a:lstStyle/>
                    <a:p>
                      <a:pPr algn="l" fontAlgn="ctr"/>
                      <a:r>
                        <a:rPr lang="en-GB" sz="700" b="0" i="0" u="none" strike="noStrike">
                          <a:solidFill>
                            <a:srgbClr val="000000"/>
                          </a:solidFill>
                          <a:effectLst/>
                          <a:latin typeface="Verdana" panose="020B0604030504040204" pitchFamily="34" charset="0"/>
                        </a:rPr>
                        <a:t>Transmissionsledning (18GW)</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n-GB" sz="700" b="0" i="0" u="none" strike="noStrike">
                          <a:solidFill>
                            <a:srgbClr val="000000"/>
                          </a:solidFill>
                          <a:effectLst/>
                          <a:latin typeface="Verdana" panose="020B0604030504040204" pitchFamily="34" charset="0"/>
                        </a:rPr>
                        <a:t>4.278</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n-GB" sz="700" b="0" i="0" u="none" strike="noStrike" dirty="0">
                          <a:solidFill>
                            <a:srgbClr val="000000"/>
                          </a:solidFill>
                          <a:effectLst/>
                          <a:latin typeface="Verdana" panose="020B0604030504040204" pitchFamily="34" charset="0"/>
                        </a:rPr>
                        <a:t>95</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726188"/>
                  </a:ext>
                </a:extLst>
              </a:tr>
              <a:tr h="308652">
                <a:tc>
                  <a:txBody>
                    <a:bodyPr/>
                    <a:lstStyle/>
                    <a:p>
                      <a:pPr algn="l" fontAlgn="ctr"/>
                      <a:r>
                        <a:rPr lang="en-GB" sz="700" b="0" i="0" u="none" strike="noStrike">
                          <a:solidFill>
                            <a:srgbClr val="000000"/>
                          </a:solidFill>
                          <a:effectLst/>
                          <a:latin typeface="Verdana" panose="020B0604030504040204" pitchFamily="34" charset="0"/>
                        </a:rPr>
                        <a:t>48" Backbone Vestkyst (186 km)</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641783096"/>
                  </a:ext>
                </a:extLst>
              </a:tr>
              <a:tr h="133471">
                <a:tc>
                  <a:txBody>
                    <a:bodyPr/>
                    <a:lstStyle/>
                    <a:p>
                      <a:pPr algn="l" fontAlgn="ctr"/>
                      <a:r>
                        <a:rPr lang="en-GB" sz="700" b="0" i="0" u="none" strike="noStrike">
                          <a:solidFill>
                            <a:srgbClr val="000000"/>
                          </a:solidFill>
                          <a:effectLst/>
                          <a:latin typeface="Verdana" panose="020B0604030504040204" pitchFamily="34" charset="0"/>
                        </a:rPr>
                        <a:t>Del 1 - Nedre T </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41051190"/>
                  </a:ext>
                </a:extLst>
              </a:tr>
              <a:tr h="133471">
                <a:tc>
                  <a:txBody>
                    <a:bodyPr/>
                    <a:lstStyle/>
                    <a:p>
                      <a:pPr algn="l" fontAlgn="ctr"/>
                      <a:r>
                        <a:rPr lang="en-GB" sz="700" b="0" i="0" u="none" strike="noStrike">
                          <a:solidFill>
                            <a:srgbClr val="000000"/>
                          </a:solidFill>
                          <a:effectLst/>
                          <a:latin typeface="Verdana" panose="020B0604030504040204" pitchFamily="34" charset="0"/>
                        </a:rPr>
                        <a:t>Transmissionsledning (18GW)</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fontAlgn="ctr"/>
                      <a:r>
                        <a:rPr lang="en-GB" sz="700" b="0" i="0" u="none" strike="noStrike">
                          <a:solidFill>
                            <a:srgbClr val="000000"/>
                          </a:solidFill>
                          <a:effectLst/>
                          <a:latin typeface="Verdana" panose="020B0604030504040204" pitchFamily="34" charset="0"/>
                        </a:rPr>
                        <a:t>4.140</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n-GB" sz="700" b="0" i="0" u="none" strike="noStrike" dirty="0">
                          <a:solidFill>
                            <a:srgbClr val="000000"/>
                          </a:solidFill>
                          <a:effectLst/>
                          <a:latin typeface="Verdana" panose="020B0604030504040204" pitchFamily="34" charset="0"/>
                        </a:rPr>
                        <a:t>92</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2665950"/>
                  </a:ext>
                </a:extLst>
              </a:tr>
              <a:tr h="128466">
                <a:tc>
                  <a:txBody>
                    <a:bodyPr/>
                    <a:lstStyle/>
                    <a:p>
                      <a:pPr algn="l" fontAlgn="ctr"/>
                      <a:r>
                        <a:rPr lang="en-GB" sz="700" b="0" i="0" u="none" strike="noStrike">
                          <a:solidFill>
                            <a:srgbClr val="000000"/>
                          </a:solidFill>
                          <a:effectLst/>
                          <a:latin typeface="Verdana" panose="020B0604030504040204" pitchFamily="34" charset="0"/>
                        </a:rPr>
                        <a:t>48" Backbone Vestkyst (180 km)</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990418948"/>
                  </a:ext>
                </a:extLst>
              </a:tr>
              <a:tr h="133471">
                <a:tc>
                  <a:txBody>
                    <a:bodyPr/>
                    <a:lstStyle/>
                    <a:p>
                      <a:pPr algn="l" fontAlgn="ctr"/>
                      <a:r>
                        <a:rPr lang="en-GB" sz="700" b="0" i="0" u="none" strike="noStrike">
                          <a:solidFill>
                            <a:srgbClr val="000000"/>
                          </a:solidFill>
                          <a:effectLst/>
                          <a:latin typeface="Verdana" panose="020B0604030504040204" pitchFamily="34" charset="0"/>
                        </a:rPr>
                        <a:t>Del 2 – Ll. Torup til Nedre T</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435857021"/>
                  </a:ext>
                </a:extLst>
              </a:tr>
              <a:tr h="133471">
                <a:tc>
                  <a:txBody>
                    <a:bodyPr/>
                    <a:lstStyle/>
                    <a:p>
                      <a:pPr algn="l" fontAlgn="ctr"/>
                      <a:r>
                        <a:rPr lang="en-GB" sz="700" b="0" i="0" u="none" strike="noStrike">
                          <a:solidFill>
                            <a:srgbClr val="000000"/>
                          </a:solidFill>
                          <a:effectLst/>
                          <a:latin typeface="Verdana" panose="020B0604030504040204" pitchFamily="34" charset="0"/>
                        </a:rPr>
                        <a:t>Gaslager lille Torup</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r>
                        <a:rPr lang="en-GB" sz="700" b="0" i="0" u="none" strike="noStrike">
                          <a:solidFill>
                            <a:srgbClr val="000000"/>
                          </a:solidFill>
                          <a:effectLst/>
                          <a:latin typeface="Verdana" panose="020B0604030504040204" pitchFamily="34" charset="0"/>
                        </a:rPr>
                        <a:t>5.000</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GB" sz="700" b="0" i="0" u="none" strike="noStrike" dirty="0">
                          <a:solidFill>
                            <a:srgbClr val="000000"/>
                          </a:solidFill>
                          <a:effectLst/>
                          <a:latin typeface="Verdana" panose="020B0604030504040204" pitchFamily="34" charset="0"/>
                        </a:rPr>
                        <a:t>200</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0242643"/>
                  </a:ext>
                </a:extLst>
              </a:tr>
              <a:tr h="133471">
                <a:tc>
                  <a:txBody>
                    <a:bodyPr/>
                    <a:lstStyle/>
                    <a:p>
                      <a:pPr algn="l" fontAlgn="ctr"/>
                      <a:r>
                        <a:rPr lang="en-GB" sz="700" b="0" i="0" u="none" strike="noStrike">
                          <a:solidFill>
                            <a:srgbClr val="000000"/>
                          </a:solidFill>
                          <a:effectLst/>
                          <a:latin typeface="Verdana" panose="020B0604030504040204" pitchFamily="34" charset="0"/>
                        </a:rPr>
                        <a:t>Forberedelse af top side</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730847557"/>
                  </a:ext>
                </a:extLst>
              </a:tr>
              <a:tr h="133471">
                <a:tc>
                  <a:txBody>
                    <a:bodyPr/>
                    <a:lstStyle/>
                    <a:p>
                      <a:pPr algn="l" fontAlgn="ctr"/>
                      <a:r>
                        <a:rPr lang="en-GB" sz="700" b="0" i="0" u="none" strike="noStrike">
                          <a:solidFill>
                            <a:srgbClr val="000000"/>
                          </a:solidFill>
                          <a:effectLst/>
                          <a:latin typeface="Verdana" panose="020B0604030504040204" pitchFamily="34" charset="0"/>
                        </a:rPr>
                        <a:t>Brint fordelingsrør til lands</a:t>
                      </a:r>
                    </a:p>
                  </a:txBody>
                  <a:tcPr marL="8342" marR="8342" marT="834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en-GB" sz="700" b="0" i="0" u="none" strike="noStrike">
                          <a:solidFill>
                            <a:srgbClr val="000000"/>
                          </a:solidFill>
                          <a:effectLst/>
                          <a:latin typeface="Verdana" panose="020B0604030504040204" pitchFamily="34" charset="0"/>
                        </a:rPr>
                        <a:t> </a:t>
                      </a:r>
                    </a:p>
                  </a:txBody>
                  <a:tcPr marL="8342" marR="8342" marT="834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en-GB" sz="700" b="0" i="0" u="none" strike="noStrike">
                          <a:solidFill>
                            <a:srgbClr val="000000"/>
                          </a:solidFill>
                          <a:effectLst/>
                          <a:latin typeface="Verdana" panose="020B0604030504040204" pitchFamily="34" charset="0"/>
                        </a:rPr>
                        <a:t> </a:t>
                      </a:r>
                    </a:p>
                  </a:txBody>
                  <a:tcPr marL="8342" marR="8342" marT="834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408763124"/>
                  </a:ext>
                </a:extLst>
              </a:tr>
              <a:tr h="133471">
                <a:tc>
                  <a:txBody>
                    <a:bodyPr/>
                    <a:lstStyle/>
                    <a:p>
                      <a:pPr algn="l" fontAlgn="ctr"/>
                      <a:r>
                        <a:rPr lang="en-GB" sz="700" b="0" i="0" u="none" strike="noStrike">
                          <a:solidFill>
                            <a:srgbClr val="000000"/>
                          </a:solidFill>
                          <a:effectLst/>
                          <a:latin typeface="Verdana" panose="020B0604030504040204" pitchFamily="34" charset="0"/>
                        </a:rPr>
                        <a:t>Fordelingsledninger Gruppe I</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GB" sz="700" b="0" i="0" u="none" strike="noStrike">
                          <a:solidFill>
                            <a:srgbClr val="000000"/>
                          </a:solidFill>
                          <a:effectLst/>
                          <a:latin typeface="Verdana" panose="020B0604030504040204" pitchFamily="34" charset="0"/>
                        </a:rPr>
                        <a:t>1.400</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Verdana" panose="020B0604030504040204" pitchFamily="34" charset="0"/>
                        </a:rPr>
                        <a:t>42</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8718791"/>
                  </a:ext>
                </a:extLst>
              </a:tr>
              <a:tr h="133471">
                <a:tc>
                  <a:txBody>
                    <a:bodyPr/>
                    <a:lstStyle/>
                    <a:p>
                      <a:pPr algn="l" fontAlgn="ctr"/>
                      <a:r>
                        <a:rPr lang="en-GB" sz="700" b="0" i="0" u="none" strike="noStrike">
                          <a:solidFill>
                            <a:srgbClr val="000000"/>
                          </a:solidFill>
                          <a:effectLst/>
                          <a:latin typeface="Verdana" panose="020B0604030504040204" pitchFamily="34" charset="0"/>
                        </a:rPr>
                        <a:t>Fordelingsledninger Gruppe II</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Verdana" panose="020B0604030504040204" pitchFamily="34" charset="0"/>
                        </a:rPr>
                        <a:t>2.500</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Verdana" panose="020B0604030504040204" pitchFamily="34" charset="0"/>
                        </a:rPr>
                        <a:t>75</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686252"/>
                  </a:ext>
                </a:extLst>
              </a:tr>
              <a:tr h="133471">
                <a:tc>
                  <a:txBody>
                    <a:bodyPr/>
                    <a:lstStyle/>
                    <a:p>
                      <a:pPr algn="l" fontAlgn="ctr"/>
                      <a:r>
                        <a:rPr lang="en-GB" sz="700" b="0" i="0" u="none" strike="noStrike">
                          <a:solidFill>
                            <a:srgbClr val="000000"/>
                          </a:solidFill>
                          <a:effectLst/>
                          <a:latin typeface="Verdana" panose="020B0604030504040204" pitchFamily="34" charset="0"/>
                        </a:rPr>
                        <a:t>Fordelingsledninger Gruppe III</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Verdana" panose="020B0604030504040204" pitchFamily="34" charset="0"/>
                        </a:rPr>
                        <a:t>2.800</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Verdana" panose="020B0604030504040204" pitchFamily="34" charset="0"/>
                        </a:rPr>
                        <a:t>84</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24883"/>
                  </a:ext>
                </a:extLst>
              </a:tr>
              <a:tr h="133471">
                <a:tc>
                  <a:txBody>
                    <a:bodyPr/>
                    <a:lstStyle/>
                    <a:p>
                      <a:pPr algn="l" fontAlgn="ctr"/>
                      <a:r>
                        <a:rPr lang="en-GB" sz="700" b="0" i="0" u="none" strike="noStrike">
                          <a:solidFill>
                            <a:srgbClr val="000000"/>
                          </a:solidFill>
                          <a:effectLst/>
                          <a:latin typeface="Verdana" panose="020B0604030504040204" pitchFamily="34" charset="0"/>
                        </a:rPr>
                        <a:t>Injicering kompression</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r>
                        <a:rPr lang="en-GB" sz="700" b="0" i="0" u="none" strike="noStrike">
                          <a:solidFill>
                            <a:srgbClr val="000000"/>
                          </a:solidFill>
                          <a:effectLst/>
                          <a:latin typeface="Verdana" panose="020B0604030504040204" pitchFamily="34" charset="0"/>
                        </a:rPr>
                        <a:t>5.500</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GB" sz="700" b="0" i="0" u="none" strike="noStrike" dirty="0">
                          <a:solidFill>
                            <a:srgbClr val="000000"/>
                          </a:solidFill>
                          <a:effectLst/>
                          <a:latin typeface="Verdana" panose="020B0604030504040204" pitchFamily="34" charset="0"/>
                        </a:rPr>
                        <a:t>165</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8824346"/>
                  </a:ext>
                </a:extLst>
              </a:tr>
              <a:tr h="133471">
                <a:tc>
                  <a:txBody>
                    <a:bodyPr/>
                    <a:lstStyle/>
                    <a:p>
                      <a:pPr algn="l" fontAlgn="ctr"/>
                      <a:r>
                        <a:rPr lang="en-GB" sz="700" b="0" i="0" u="none" strike="noStrike">
                          <a:solidFill>
                            <a:srgbClr val="000000"/>
                          </a:solidFill>
                          <a:effectLst/>
                          <a:latin typeface="Verdana" panose="020B0604030504040204" pitchFamily="34" charset="0"/>
                        </a:rPr>
                        <a:t>Samlet til fordelingsnet (10 GW)</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97392296"/>
                  </a:ext>
                </a:extLst>
              </a:tr>
              <a:tr h="133471">
                <a:tc>
                  <a:txBody>
                    <a:bodyPr/>
                    <a:lstStyle/>
                    <a:p>
                      <a:pPr algn="l" fontAlgn="ctr"/>
                      <a:r>
                        <a:rPr lang="en-GB" sz="700" b="0" i="0" u="none" strike="noStrike">
                          <a:solidFill>
                            <a:srgbClr val="000000"/>
                          </a:solidFill>
                          <a:effectLst/>
                          <a:latin typeface="Verdana" panose="020B0604030504040204" pitchFamily="34" charset="0"/>
                        </a:rPr>
                        <a:t>Forstærkning af el-net Onshore</a:t>
                      </a:r>
                    </a:p>
                  </a:txBody>
                  <a:tcPr marL="8342" marR="8342" marT="834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8342" marR="8342" marT="834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8342" marR="8342" marT="834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04435299"/>
                  </a:ext>
                </a:extLst>
              </a:tr>
              <a:tr h="133471">
                <a:tc>
                  <a:txBody>
                    <a:bodyPr/>
                    <a:lstStyle/>
                    <a:p>
                      <a:pPr algn="l" fontAlgn="ctr"/>
                      <a:r>
                        <a:rPr lang="en-GB" sz="700" b="0" i="0" u="none" strike="noStrike">
                          <a:solidFill>
                            <a:srgbClr val="000000"/>
                          </a:solidFill>
                          <a:effectLst/>
                          <a:latin typeface="Verdana" panose="020B0604030504040204" pitchFamily="34" charset="0"/>
                        </a:rPr>
                        <a:t>Elforsyning </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Verdana" panose="020B0604030504040204" pitchFamily="34" charset="0"/>
                        </a:rPr>
                        <a:t>4.000</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Verdana" panose="020B0604030504040204" pitchFamily="34" charset="0"/>
                        </a:rPr>
                        <a:t>40</a:t>
                      </a:r>
                    </a:p>
                  </a:txBody>
                  <a:tcPr marL="8342" marR="8342" marT="834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2681105"/>
                  </a:ext>
                </a:extLst>
              </a:tr>
              <a:tr h="133471">
                <a:tc>
                  <a:txBody>
                    <a:bodyPr/>
                    <a:lstStyle/>
                    <a:p>
                      <a:pPr algn="l" fontAlgn="ctr"/>
                      <a:endParaRPr lang="en-GB" sz="700" b="0" i="0" u="none" strike="noStrike">
                        <a:solidFill>
                          <a:srgbClr val="0070C0"/>
                        </a:solidFill>
                        <a:effectLst/>
                        <a:latin typeface="Verdana" panose="020B0604030504040204" pitchFamily="34" charset="0"/>
                      </a:endParaRPr>
                    </a:p>
                  </a:txBody>
                  <a:tcPr marL="8342" marR="8342" marT="834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GB" sz="800" b="0" i="0" u="none" strike="noStrike">
                          <a:solidFill>
                            <a:srgbClr val="000000"/>
                          </a:solidFill>
                          <a:effectLst/>
                          <a:latin typeface="Verdana" panose="020B0604030504040204" pitchFamily="34" charset="0"/>
                        </a:rPr>
                        <a:t> </a:t>
                      </a:r>
                    </a:p>
                  </a:txBody>
                  <a:tcPr marL="8342" marR="8342" marT="8342"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en-GB" sz="800" b="0" i="0" u="none" strike="noStrike">
                          <a:solidFill>
                            <a:srgbClr val="000000"/>
                          </a:solidFill>
                          <a:effectLst/>
                          <a:latin typeface="Verdana" panose="020B0604030504040204" pitchFamily="34" charset="0"/>
                        </a:rPr>
                        <a:t> </a:t>
                      </a:r>
                    </a:p>
                  </a:txBody>
                  <a:tcPr marL="8342" marR="8342" marT="8342"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897549746"/>
                  </a:ext>
                </a:extLst>
              </a:tr>
              <a:tr h="175181">
                <a:tc>
                  <a:txBody>
                    <a:bodyPr/>
                    <a:lstStyle/>
                    <a:p>
                      <a:pPr algn="l" fontAlgn="b"/>
                      <a:r>
                        <a:rPr lang="en-GB" sz="700" b="1" i="0" u="none" strike="noStrike" dirty="0">
                          <a:solidFill>
                            <a:srgbClr val="000000"/>
                          </a:solidFill>
                          <a:effectLst/>
                          <a:latin typeface="Verdana" panose="020B0604030504040204" pitchFamily="34" charset="0"/>
                        </a:rPr>
                        <a:t> SUM MDKK </a:t>
                      </a:r>
                    </a:p>
                  </a:txBody>
                  <a:tcPr marL="8342" marR="8342" marT="8342" marB="0" anchor="b">
                    <a:lnL>
                      <a:noFill/>
                    </a:lnL>
                    <a:lnR>
                      <a:noFill/>
                    </a:lnR>
                    <a:lnT>
                      <a:noFill/>
                    </a:lnT>
                    <a:lnB>
                      <a:noFill/>
                    </a:lnB>
                  </a:tcPr>
                </a:tc>
                <a:tc>
                  <a:txBody>
                    <a:bodyPr/>
                    <a:lstStyle/>
                    <a:p>
                      <a:pPr algn="r" fontAlgn="b"/>
                      <a:r>
                        <a:rPr lang="en-GB" sz="700" b="1" i="0" u="none" strike="noStrike">
                          <a:solidFill>
                            <a:srgbClr val="000000"/>
                          </a:solidFill>
                          <a:effectLst/>
                          <a:latin typeface="Verdana" panose="020B0604030504040204" pitchFamily="34" charset="0"/>
                        </a:rPr>
                        <a:t>29.618 </a:t>
                      </a:r>
                    </a:p>
                  </a:txBody>
                  <a:tcPr marL="8342" marR="8342" marT="834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b"/>
                      <a:r>
                        <a:rPr lang="en-GB" sz="700" b="1" i="0" u="none" strike="noStrike" dirty="0">
                          <a:solidFill>
                            <a:srgbClr val="000000"/>
                          </a:solidFill>
                          <a:effectLst/>
                          <a:latin typeface="Verdana" panose="020B0604030504040204" pitchFamily="34" charset="0"/>
                        </a:rPr>
                        <a:t>793</a:t>
                      </a:r>
                    </a:p>
                  </a:txBody>
                  <a:tcPr marL="8342" marR="8342" marT="8342"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36296607"/>
                  </a:ext>
                </a:extLst>
              </a:tr>
            </a:tbl>
          </a:graphicData>
        </a:graphic>
      </p:graphicFrame>
      <p:graphicFrame>
        <p:nvGraphicFramePr>
          <p:cNvPr id="11" name="Table 10">
            <a:extLst>
              <a:ext uri="{FF2B5EF4-FFF2-40B4-BE49-F238E27FC236}">
                <a16:creationId xmlns:a16="http://schemas.microsoft.com/office/drawing/2014/main" id="{00A8867B-3257-1382-0464-AB7C00DA3288}"/>
              </a:ext>
            </a:extLst>
          </p:cNvPr>
          <p:cNvGraphicFramePr>
            <a:graphicFrameLocks noGrp="1"/>
          </p:cNvGraphicFramePr>
          <p:nvPr>
            <p:extLst>
              <p:ext uri="{D42A27DB-BD31-4B8C-83A1-F6EECF244321}">
                <p14:modId xmlns:p14="http://schemas.microsoft.com/office/powerpoint/2010/main" val="1901760496"/>
              </p:ext>
            </p:extLst>
          </p:nvPr>
        </p:nvGraphicFramePr>
        <p:xfrm>
          <a:off x="3074354" y="491857"/>
          <a:ext cx="3020352" cy="2988718"/>
        </p:xfrm>
        <a:graphic>
          <a:graphicData uri="http://schemas.openxmlformats.org/drawingml/2006/table">
            <a:tbl>
              <a:tblPr/>
              <a:tblGrid>
                <a:gridCol w="1774302">
                  <a:extLst>
                    <a:ext uri="{9D8B030D-6E8A-4147-A177-3AD203B41FA5}">
                      <a16:colId xmlns:a16="http://schemas.microsoft.com/office/drawing/2014/main" val="26857055"/>
                    </a:ext>
                  </a:extLst>
                </a:gridCol>
                <a:gridCol w="790752">
                  <a:extLst>
                    <a:ext uri="{9D8B030D-6E8A-4147-A177-3AD203B41FA5}">
                      <a16:colId xmlns:a16="http://schemas.microsoft.com/office/drawing/2014/main" val="3840001595"/>
                    </a:ext>
                  </a:extLst>
                </a:gridCol>
                <a:gridCol w="455298">
                  <a:extLst>
                    <a:ext uri="{9D8B030D-6E8A-4147-A177-3AD203B41FA5}">
                      <a16:colId xmlns:a16="http://schemas.microsoft.com/office/drawing/2014/main" val="218006988"/>
                    </a:ext>
                  </a:extLst>
                </a:gridCol>
              </a:tblGrid>
              <a:tr h="115715">
                <a:tc>
                  <a:txBody>
                    <a:bodyPr/>
                    <a:lstStyle/>
                    <a:p>
                      <a:pPr algn="l" fontAlgn="ctr"/>
                      <a:r>
                        <a:rPr lang="en-GB" sz="700" b="1" i="0" u="none" strike="noStrike">
                          <a:solidFill>
                            <a:srgbClr val="FFFFFF"/>
                          </a:solidFill>
                          <a:effectLst/>
                          <a:latin typeface="Verdana" panose="020B0604030504040204" pitchFamily="34" charset="0"/>
                        </a:rPr>
                        <a:t>Investeringselement 2029-2035</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4C6C"/>
                    </a:solidFill>
                  </a:tcPr>
                </a:tc>
                <a:tc>
                  <a:txBody>
                    <a:bodyPr/>
                    <a:lstStyle/>
                    <a:p>
                      <a:pPr algn="ctr" fontAlgn="ctr"/>
                      <a:r>
                        <a:rPr lang="en-GB" sz="700" b="1" i="0" u="none" strike="noStrike">
                          <a:solidFill>
                            <a:srgbClr val="FFFFFF"/>
                          </a:solidFill>
                          <a:effectLst/>
                          <a:latin typeface="Verdana" panose="020B0604030504040204" pitchFamily="34" charset="0"/>
                        </a:rPr>
                        <a:t>CAPEX (MDKK)</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4C6C"/>
                    </a:solidFill>
                  </a:tcPr>
                </a:tc>
                <a:tc>
                  <a:txBody>
                    <a:bodyPr/>
                    <a:lstStyle/>
                    <a:p>
                      <a:pPr algn="ctr" fontAlgn="ctr"/>
                      <a:r>
                        <a:rPr lang="en-GB" sz="700" b="1" i="0" u="none" strike="noStrike">
                          <a:solidFill>
                            <a:srgbClr val="FFFFFF"/>
                          </a:solidFill>
                          <a:effectLst/>
                          <a:latin typeface="Verdana" panose="020B0604030504040204" pitchFamily="34" charset="0"/>
                        </a:rPr>
                        <a:t>OPEX (MDKK)</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4C6C"/>
                    </a:solidFill>
                  </a:tcPr>
                </a:tc>
                <a:extLst>
                  <a:ext uri="{0D108BD9-81ED-4DB2-BD59-A6C34878D82A}">
                    <a16:rowId xmlns:a16="http://schemas.microsoft.com/office/drawing/2014/main" val="3711507144"/>
                  </a:ext>
                </a:extLst>
              </a:tr>
              <a:tr h="115715">
                <a:tc>
                  <a:txBody>
                    <a:bodyPr/>
                    <a:lstStyle/>
                    <a:p>
                      <a:pPr algn="l" fontAlgn="ctr"/>
                      <a:r>
                        <a:rPr lang="en-GB" sz="700" b="0" i="0" u="none" strike="noStrike" dirty="0" err="1">
                          <a:solidFill>
                            <a:srgbClr val="000000"/>
                          </a:solidFill>
                          <a:effectLst/>
                          <a:latin typeface="Verdana" panose="020B0604030504040204" pitchFamily="34" charset="0"/>
                        </a:rPr>
                        <a:t>Brintrør</a:t>
                      </a:r>
                      <a:r>
                        <a:rPr lang="en-GB" sz="700" b="0" i="0" u="none" strike="noStrike" dirty="0">
                          <a:solidFill>
                            <a:srgbClr val="000000"/>
                          </a:solidFill>
                          <a:effectLst/>
                          <a:latin typeface="Verdana" panose="020B0604030504040204" pitchFamily="34" charset="0"/>
                        </a:rPr>
                        <a:t> </a:t>
                      </a:r>
                      <a:r>
                        <a:rPr lang="en-GB" sz="700" b="0" i="0" u="none" strike="noStrike" dirty="0" err="1">
                          <a:solidFill>
                            <a:srgbClr val="000000"/>
                          </a:solidFill>
                          <a:effectLst/>
                          <a:latin typeface="Verdana" panose="020B0604030504040204" pitchFamily="34" charset="0"/>
                        </a:rPr>
                        <a:t>til</a:t>
                      </a:r>
                      <a:r>
                        <a:rPr lang="en-GB" sz="700" b="0" i="0" u="none" strike="noStrike" dirty="0">
                          <a:solidFill>
                            <a:srgbClr val="000000"/>
                          </a:solidFill>
                          <a:effectLst/>
                          <a:latin typeface="Verdana" panose="020B0604030504040204" pitchFamily="34" charset="0"/>
                        </a:rPr>
                        <a:t> </a:t>
                      </a:r>
                      <a:r>
                        <a:rPr lang="en-GB" sz="700" b="0" i="0" u="none" strike="noStrike" dirty="0" err="1">
                          <a:solidFill>
                            <a:srgbClr val="000000"/>
                          </a:solidFill>
                          <a:effectLst/>
                          <a:latin typeface="Verdana" panose="020B0604030504040204" pitchFamily="34" charset="0"/>
                        </a:rPr>
                        <a:t>havs</a:t>
                      </a:r>
                      <a:endParaRPr lang="en-GB" sz="700" b="0" i="0" u="none" strike="noStrike" dirty="0">
                        <a:solidFill>
                          <a:srgbClr val="000000"/>
                        </a:solidFill>
                        <a:effectLst/>
                        <a:latin typeface="Verdana" panose="020B0604030504040204" pitchFamily="34" charset="0"/>
                      </a:endParaRPr>
                    </a:p>
                  </a:txBody>
                  <a:tcPr marL="7232" marR="7232" marT="723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ctr"/>
                      <a:endParaRPr lang="en-GB" sz="700" b="0" i="0" u="none" strike="noStrike" dirty="0">
                        <a:solidFill>
                          <a:srgbClr val="000000"/>
                        </a:solidFill>
                        <a:effectLst/>
                        <a:latin typeface="Verdana" panose="020B0604030504040204" pitchFamily="34" charset="0"/>
                      </a:endParaRPr>
                    </a:p>
                  </a:txBody>
                  <a:tcPr marL="7232" marR="7232" marT="723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ctr"/>
                      <a:endParaRPr lang="en-GB" sz="700" b="0" i="0" u="none" strike="noStrike" dirty="0">
                        <a:solidFill>
                          <a:srgbClr val="000000"/>
                        </a:solidFill>
                        <a:effectLst/>
                        <a:latin typeface="Verdana" panose="020B0604030504040204" pitchFamily="34" charset="0"/>
                      </a:endParaRPr>
                    </a:p>
                  </a:txBody>
                  <a:tcPr marL="7232" marR="7232" marT="723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21929889"/>
                  </a:ext>
                </a:extLst>
              </a:tr>
              <a:tr h="115715">
                <a:tc>
                  <a:txBody>
                    <a:bodyPr/>
                    <a:lstStyle/>
                    <a:p>
                      <a:pPr algn="l" fontAlgn="ctr"/>
                      <a:r>
                        <a:rPr lang="en-GB" sz="700" b="0" i="0" u="none" strike="noStrike" dirty="0">
                          <a:solidFill>
                            <a:srgbClr val="000000"/>
                          </a:solidFill>
                          <a:effectLst/>
                          <a:latin typeface="Verdana" panose="020B0604030504040204" pitchFamily="34" charset="0"/>
                        </a:rPr>
                        <a:t>48" Offshore </a:t>
                      </a:r>
                      <a:r>
                        <a:rPr lang="en-GB" sz="700" b="0" i="0" u="none" strike="noStrike" dirty="0" err="1">
                          <a:solidFill>
                            <a:srgbClr val="000000"/>
                          </a:solidFill>
                          <a:effectLst/>
                          <a:latin typeface="Verdana" panose="020B0604030504040204" pitchFamily="34" charset="0"/>
                        </a:rPr>
                        <a:t>brintledning</a:t>
                      </a:r>
                      <a:r>
                        <a:rPr lang="en-GB" sz="700" b="0" i="0" u="none" strike="noStrike" dirty="0">
                          <a:solidFill>
                            <a:srgbClr val="000000"/>
                          </a:solidFill>
                          <a:effectLst/>
                          <a:latin typeface="Verdana" panose="020B0604030504040204" pitchFamily="34" charset="0"/>
                        </a:rPr>
                        <a:t> (18GW)</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GB" sz="700" b="0" i="0" u="none" strike="noStrike" dirty="0">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8394345"/>
                  </a:ext>
                </a:extLst>
              </a:tr>
              <a:tr h="267592">
                <a:tc>
                  <a:txBody>
                    <a:bodyPr/>
                    <a:lstStyle/>
                    <a:p>
                      <a:pPr algn="l" fontAlgn="ctr"/>
                      <a:r>
                        <a:rPr lang="en-GB" sz="700" b="0" i="0" u="none" strike="noStrike" dirty="0" err="1">
                          <a:solidFill>
                            <a:srgbClr val="000000"/>
                          </a:solidFill>
                          <a:effectLst/>
                          <a:latin typeface="Verdana" panose="020B0604030504040204" pitchFamily="34" charset="0"/>
                        </a:rPr>
                        <a:t>Brintø</a:t>
                      </a:r>
                      <a:r>
                        <a:rPr lang="en-GB" sz="700" b="0" i="0" u="none" strike="noStrike" dirty="0">
                          <a:solidFill>
                            <a:srgbClr val="000000"/>
                          </a:solidFill>
                          <a:effectLst/>
                          <a:latin typeface="Verdana" panose="020B0604030504040204" pitchFamily="34" charset="0"/>
                        </a:rPr>
                        <a:t> Syd </a:t>
                      </a:r>
                      <a:r>
                        <a:rPr lang="en-GB" sz="700" b="0" i="0" u="none" strike="noStrike">
                          <a:solidFill>
                            <a:srgbClr val="000000"/>
                          </a:solidFill>
                          <a:effectLst/>
                          <a:latin typeface="Verdana" panose="020B0604030504040204" pitchFamily="34" charset="0"/>
                        </a:rPr>
                        <a:t>– RWE-Equinor (67 </a:t>
                      </a:r>
                      <a:r>
                        <a:rPr lang="en-GB" sz="700" b="0" i="0" u="none" strike="noStrike" dirty="0">
                          <a:solidFill>
                            <a:srgbClr val="000000"/>
                          </a:solidFill>
                          <a:effectLst/>
                          <a:latin typeface="Verdana" panose="020B0604030504040204" pitchFamily="34" charset="0"/>
                        </a:rPr>
                        <a:t>km) </a:t>
                      </a:r>
                      <a:r>
                        <a:rPr lang="en-GB" sz="700" b="0" i="0" u="none" strike="noStrike" dirty="0">
                          <a:solidFill>
                            <a:srgbClr val="FF0000"/>
                          </a:solidFill>
                          <a:effectLst/>
                          <a:latin typeface="Verdana" panose="020B0604030504040204" pitchFamily="34" charset="0"/>
                        </a:rPr>
                        <a:t>(</a:t>
                      </a:r>
                      <a:r>
                        <a:rPr lang="en-GB" sz="700" b="0" i="0" u="none" strike="noStrike" dirty="0" err="1">
                          <a:solidFill>
                            <a:srgbClr val="FF0000"/>
                          </a:solidFill>
                          <a:effectLst/>
                          <a:latin typeface="Verdana" panose="020B0604030504040204" pitchFamily="34" charset="0"/>
                        </a:rPr>
                        <a:t>Alternativ</a:t>
                      </a:r>
                      <a:r>
                        <a:rPr lang="en-GB" sz="700" b="0" i="0" u="none" strike="noStrike" dirty="0">
                          <a:solidFill>
                            <a:srgbClr val="FF0000"/>
                          </a:solidFill>
                          <a:effectLst/>
                          <a:latin typeface="Verdana" panose="020B0604030504040204" pitchFamily="34" charset="0"/>
                        </a:rPr>
                        <a:t>)</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36243172"/>
                  </a:ext>
                </a:extLst>
              </a:tr>
              <a:tr h="115715">
                <a:tc>
                  <a:txBody>
                    <a:bodyPr/>
                    <a:lstStyle/>
                    <a:p>
                      <a:pPr algn="l" fontAlgn="ctr"/>
                      <a:r>
                        <a:rPr lang="en-GB" sz="700" b="0" i="0" u="none" strike="noStrike">
                          <a:solidFill>
                            <a:srgbClr val="000000"/>
                          </a:solidFill>
                          <a:effectLst/>
                          <a:latin typeface="Verdana" panose="020B0604030504040204" pitchFamily="34" charset="0"/>
                        </a:rPr>
                        <a:t>48" Offshore brintledning (18GW)</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b"/>
                      <a:r>
                        <a:rPr lang="en-GB" sz="700" b="0" i="0" u="none" strike="noStrike" dirty="0">
                          <a:solidFill>
                            <a:srgbClr val="000000"/>
                          </a:solidFill>
                          <a:effectLst/>
                          <a:latin typeface="Verdana" panose="020B0604030504040204" pitchFamily="34" charset="0"/>
                        </a:rPr>
                        <a:t>2.898</a:t>
                      </a:r>
                    </a:p>
                  </a:txBody>
                  <a:tcPr marL="7232" marR="7232" marT="72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GB" sz="700" b="0" i="0" u="none" strike="noStrike" dirty="0">
                          <a:solidFill>
                            <a:srgbClr val="000000"/>
                          </a:solidFill>
                          <a:effectLst/>
                          <a:latin typeface="Verdana" panose="020B0604030504040204" pitchFamily="34" charset="0"/>
                        </a:rPr>
                        <a:t>64</a:t>
                      </a:r>
                    </a:p>
                  </a:txBody>
                  <a:tcPr marL="7232" marR="7232" marT="72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942207"/>
                  </a:ext>
                </a:extLst>
              </a:tr>
              <a:tr h="115715">
                <a:tc>
                  <a:txBody>
                    <a:bodyPr/>
                    <a:lstStyle/>
                    <a:p>
                      <a:pPr algn="l" fontAlgn="ctr"/>
                      <a:r>
                        <a:rPr lang="en-GB" sz="700" b="0" i="0" u="none" strike="noStrike">
                          <a:solidFill>
                            <a:srgbClr val="000000"/>
                          </a:solidFill>
                          <a:effectLst/>
                          <a:latin typeface="Verdana" panose="020B0604030504040204" pitchFamily="34" charset="0"/>
                        </a:rPr>
                        <a:t>Brintø Syd - AquaDuctus (84 km)</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908300487"/>
                  </a:ext>
                </a:extLst>
              </a:tr>
              <a:tr h="111376">
                <a:tc>
                  <a:txBody>
                    <a:bodyPr/>
                    <a:lstStyle/>
                    <a:p>
                      <a:pPr algn="l" fontAlgn="ctr"/>
                      <a:r>
                        <a:rPr lang="en-GB" sz="700" b="0" i="0" u="none" strike="noStrike">
                          <a:solidFill>
                            <a:srgbClr val="000000"/>
                          </a:solidFill>
                          <a:effectLst/>
                          <a:latin typeface="Verdana" panose="020B0604030504040204" pitchFamily="34" charset="0"/>
                        </a:rPr>
                        <a:t>Offshore Kompressorstation</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r>
                        <a:rPr lang="en-GB" sz="700" b="0" i="0" u="none" strike="noStrike">
                          <a:solidFill>
                            <a:srgbClr val="000000"/>
                          </a:solidFill>
                          <a:effectLst/>
                          <a:latin typeface="Verdana" panose="020B0604030504040204" pitchFamily="34" charset="0"/>
                        </a:rPr>
                        <a:t>5.500</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GB" sz="700" b="0" i="0" u="none" strike="noStrike">
                          <a:solidFill>
                            <a:srgbClr val="000000"/>
                          </a:solidFill>
                          <a:effectLst/>
                          <a:latin typeface="Verdana" panose="020B0604030504040204" pitchFamily="34" charset="0"/>
                        </a:rPr>
                        <a:t>165</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37815"/>
                  </a:ext>
                </a:extLst>
              </a:tr>
              <a:tr h="115715">
                <a:tc>
                  <a:txBody>
                    <a:bodyPr/>
                    <a:lstStyle/>
                    <a:p>
                      <a:pPr algn="l" fontAlgn="ctr"/>
                      <a:r>
                        <a:rPr lang="en-GB" sz="700" b="0" i="0" u="none" strike="noStrike">
                          <a:solidFill>
                            <a:srgbClr val="000000"/>
                          </a:solidFill>
                          <a:effectLst/>
                          <a:latin typeface="Verdana" panose="020B0604030504040204" pitchFamily="34" charset="0"/>
                        </a:rPr>
                        <a:t>Brintø Syd- AquaDuctus</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639948614"/>
                  </a:ext>
                </a:extLst>
              </a:tr>
              <a:tr h="115715">
                <a:tc>
                  <a:txBody>
                    <a:bodyPr/>
                    <a:lstStyle/>
                    <a:p>
                      <a:pPr algn="l" fontAlgn="ctr"/>
                      <a:r>
                        <a:rPr lang="en-GB" sz="700" b="0" i="0" u="none" strike="noStrike">
                          <a:solidFill>
                            <a:srgbClr val="000000"/>
                          </a:solidFill>
                          <a:effectLst/>
                          <a:latin typeface="Verdana" panose="020B0604030504040204" pitchFamily="34" charset="0"/>
                        </a:rPr>
                        <a:t>36" Offshore brintledning (10GW)​</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85720876"/>
                  </a:ext>
                </a:extLst>
              </a:tr>
              <a:tr h="115715">
                <a:tc>
                  <a:txBody>
                    <a:bodyPr/>
                    <a:lstStyle/>
                    <a:p>
                      <a:pPr algn="l" fontAlgn="ctr"/>
                      <a:r>
                        <a:rPr lang="en-GB" sz="700" b="0" i="0" u="none" strike="noStrike" dirty="0" err="1">
                          <a:solidFill>
                            <a:srgbClr val="000000"/>
                          </a:solidFill>
                          <a:effectLst/>
                          <a:latin typeface="Verdana" panose="020B0604030504040204" pitchFamily="34" charset="0"/>
                        </a:rPr>
                        <a:t>Brintø</a:t>
                      </a:r>
                      <a:r>
                        <a:rPr lang="en-GB" sz="700" b="0" i="0" u="none" strike="noStrike" dirty="0">
                          <a:solidFill>
                            <a:srgbClr val="000000"/>
                          </a:solidFill>
                          <a:effectLst/>
                          <a:latin typeface="Verdana" panose="020B0604030504040204" pitchFamily="34" charset="0"/>
                        </a:rPr>
                        <a:t> Syd – </a:t>
                      </a:r>
                      <a:r>
                        <a:rPr lang="en-GB" sz="700" b="0" i="0" u="none" strike="noStrike" dirty="0" err="1">
                          <a:solidFill>
                            <a:srgbClr val="000000"/>
                          </a:solidFill>
                          <a:effectLst/>
                          <a:latin typeface="Verdana" panose="020B0604030504040204" pitchFamily="34" charset="0"/>
                        </a:rPr>
                        <a:t>Tyskland</a:t>
                      </a:r>
                      <a:r>
                        <a:rPr lang="en-GB" sz="700" b="0" i="0" u="none" strike="noStrike" dirty="0">
                          <a:solidFill>
                            <a:srgbClr val="000000"/>
                          </a:solidFill>
                          <a:effectLst/>
                          <a:latin typeface="Verdana" panose="020B0604030504040204" pitchFamily="34" charset="0"/>
                        </a:rPr>
                        <a:t> </a:t>
                      </a:r>
                      <a:r>
                        <a:rPr lang="en-GB" sz="700" b="0" i="0" u="none" strike="noStrike" dirty="0">
                          <a:solidFill>
                            <a:srgbClr val="FF0000"/>
                          </a:solidFill>
                          <a:effectLst/>
                          <a:latin typeface="Verdana" panose="020B0604030504040204" pitchFamily="34" charset="0"/>
                        </a:rPr>
                        <a:t>(Alternative)</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94303625"/>
                  </a:ext>
                </a:extLst>
              </a:tr>
              <a:tr h="115715">
                <a:tc>
                  <a:txBody>
                    <a:bodyPr/>
                    <a:lstStyle/>
                    <a:p>
                      <a:pPr algn="l" fontAlgn="ctr"/>
                      <a:r>
                        <a:rPr lang="en-GB" sz="700" b="0" i="0" u="none" strike="noStrike" dirty="0" err="1">
                          <a:solidFill>
                            <a:srgbClr val="000000"/>
                          </a:solidFill>
                          <a:effectLst/>
                          <a:latin typeface="Verdana" panose="020B0604030504040204" pitchFamily="34" charset="0"/>
                        </a:rPr>
                        <a:t>Brunsbüttel</a:t>
                      </a:r>
                      <a:r>
                        <a:rPr lang="en-GB" sz="700" b="0" i="0" u="none" strike="noStrike" dirty="0">
                          <a:solidFill>
                            <a:srgbClr val="000000"/>
                          </a:solidFill>
                          <a:effectLst/>
                          <a:latin typeface="Verdana" panose="020B0604030504040204" pitchFamily="34" charset="0"/>
                        </a:rPr>
                        <a:t> (325 km)</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8915355"/>
                  </a:ext>
                </a:extLst>
              </a:tr>
              <a:tr h="115715">
                <a:tc>
                  <a:txBody>
                    <a:bodyPr/>
                    <a:lstStyle/>
                    <a:p>
                      <a:pPr algn="l" fontAlgn="ctr"/>
                      <a:r>
                        <a:rPr lang="en-GB" sz="700" b="0" i="0" u="none" strike="noStrike">
                          <a:solidFill>
                            <a:srgbClr val="000000"/>
                          </a:solidFill>
                          <a:effectLst/>
                          <a:latin typeface="Verdana" panose="020B0604030504040204" pitchFamily="34" charset="0"/>
                        </a:rPr>
                        <a:t>48" Offshore brintledning (18GW)​</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38146441"/>
                  </a:ext>
                </a:extLst>
              </a:tr>
              <a:tr h="115715">
                <a:tc>
                  <a:txBody>
                    <a:bodyPr/>
                    <a:lstStyle/>
                    <a:p>
                      <a:pPr algn="l" fontAlgn="ctr"/>
                      <a:r>
                        <a:rPr lang="en-GB" sz="700" b="0" i="0" u="none" strike="noStrike" dirty="0" err="1">
                          <a:solidFill>
                            <a:srgbClr val="000000"/>
                          </a:solidFill>
                          <a:effectLst/>
                          <a:latin typeface="Verdana" panose="020B0604030504040204" pitchFamily="34" charset="0"/>
                        </a:rPr>
                        <a:t>Brintø</a:t>
                      </a:r>
                      <a:r>
                        <a:rPr lang="en-GB" sz="700" b="0" i="0" u="none" strike="noStrike" dirty="0">
                          <a:solidFill>
                            <a:srgbClr val="000000"/>
                          </a:solidFill>
                          <a:effectLst/>
                          <a:latin typeface="Verdana" panose="020B0604030504040204" pitchFamily="34" charset="0"/>
                        </a:rPr>
                        <a:t> Syd – </a:t>
                      </a:r>
                      <a:r>
                        <a:rPr lang="en-GB" sz="700" b="0" i="0" u="none" strike="noStrike" dirty="0" err="1">
                          <a:solidFill>
                            <a:srgbClr val="000000"/>
                          </a:solidFill>
                          <a:effectLst/>
                          <a:latin typeface="Verdana" panose="020B0604030504040204" pitchFamily="34" charset="0"/>
                        </a:rPr>
                        <a:t>Tyskland</a:t>
                      </a:r>
                      <a:r>
                        <a:rPr lang="en-GB" sz="700" b="0" i="0" u="none" strike="noStrike" dirty="0">
                          <a:solidFill>
                            <a:srgbClr val="000000"/>
                          </a:solidFill>
                          <a:effectLst/>
                          <a:latin typeface="Verdana" panose="020B0604030504040204" pitchFamily="34" charset="0"/>
                        </a:rPr>
                        <a:t> </a:t>
                      </a:r>
                      <a:r>
                        <a:rPr lang="en-GB" sz="700" b="0" i="0" u="none" strike="noStrike" dirty="0">
                          <a:solidFill>
                            <a:srgbClr val="FF0000"/>
                          </a:solidFill>
                          <a:effectLst/>
                          <a:latin typeface="Verdana" panose="020B0604030504040204" pitchFamily="34" charset="0"/>
                        </a:rPr>
                        <a:t>(Alternative)</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83048906"/>
                  </a:ext>
                </a:extLst>
              </a:tr>
              <a:tr h="115715">
                <a:tc>
                  <a:txBody>
                    <a:bodyPr/>
                    <a:lstStyle/>
                    <a:p>
                      <a:pPr algn="l" fontAlgn="ctr"/>
                      <a:r>
                        <a:rPr lang="en-GB" sz="700" b="0" i="0" u="none" strike="noStrike">
                          <a:solidFill>
                            <a:srgbClr val="000000"/>
                          </a:solidFill>
                          <a:effectLst/>
                          <a:latin typeface="Verdana" panose="020B0604030504040204" pitchFamily="34" charset="0"/>
                        </a:rPr>
                        <a:t>Brunsbüttel (325 km)</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645831"/>
                  </a:ext>
                </a:extLst>
              </a:tr>
              <a:tr h="115715">
                <a:tc>
                  <a:txBody>
                    <a:bodyPr/>
                    <a:lstStyle/>
                    <a:p>
                      <a:pPr algn="l" fontAlgn="ctr"/>
                      <a:r>
                        <a:rPr lang="en-GB" sz="700" b="0" i="0" u="none" strike="noStrike">
                          <a:solidFill>
                            <a:srgbClr val="000000"/>
                          </a:solidFill>
                          <a:effectLst/>
                          <a:latin typeface="Verdana" panose="020B0604030504040204" pitchFamily="34" charset="0"/>
                        </a:rPr>
                        <a:t>Brintrør til havs</a:t>
                      </a:r>
                    </a:p>
                  </a:txBody>
                  <a:tcPr marL="7232" marR="7232" marT="7232"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37746219"/>
                  </a:ext>
                </a:extLst>
              </a:tr>
              <a:tr h="115715">
                <a:tc>
                  <a:txBody>
                    <a:bodyPr/>
                    <a:lstStyle/>
                    <a:p>
                      <a:pPr algn="l" fontAlgn="ctr"/>
                      <a:r>
                        <a:rPr lang="en-GB" sz="700" b="0" i="0" u="none" strike="noStrike">
                          <a:solidFill>
                            <a:srgbClr val="000000"/>
                          </a:solidFill>
                          <a:effectLst/>
                          <a:latin typeface="Verdana" panose="020B0604030504040204" pitchFamily="34" charset="0"/>
                        </a:rPr>
                        <a:t>Offshore brintledning (10 GW)</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solidFill>
                  </a:tcPr>
                </a:tc>
                <a:tc>
                  <a:txBody>
                    <a:bodyPr/>
                    <a:lstStyle/>
                    <a:p>
                      <a:pPr algn="ctr" fontAlgn="ctr"/>
                      <a:r>
                        <a:rPr lang="en-GB" sz="700" b="0" i="0" u="none" strike="noStrike">
                          <a:solidFill>
                            <a:srgbClr val="000000"/>
                          </a:solidFill>
                          <a:effectLst/>
                          <a:latin typeface="Verdana" panose="020B0604030504040204" pitchFamily="34" charset="0"/>
                        </a:rPr>
                        <a:t>4.617</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GB" sz="700" b="0" i="0" u="none" strike="noStrike" dirty="0">
                          <a:solidFill>
                            <a:srgbClr val="000000"/>
                          </a:solidFill>
                          <a:effectLst/>
                          <a:latin typeface="Verdana" panose="020B0604030504040204" pitchFamily="34" charset="0"/>
                        </a:rPr>
                        <a:t>103</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52999417"/>
                  </a:ext>
                </a:extLst>
              </a:tr>
              <a:tr h="115715">
                <a:tc>
                  <a:txBody>
                    <a:bodyPr/>
                    <a:lstStyle/>
                    <a:p>
                      <a:pPr algn="l" fontAlgn="ctr"/>
                      <a:r>
                        <a:rPr lang="en-GB" sz="700" b="0" i="0" u="none" strike="noStrike" dirty="0">
                          <a:solidFill>
                            <a:srgbClr val="000000"/>
                          </a:solidFill>
                          <a:effectLst/>
                          <a:latin typeface="Verdana" panose="020B0604030504040204" pitchFamily="34" charset="0"/>
                        </a:rPr>
                        <a:t>36" Bornholm - </a:t>
                      </a:r>
                      <a:r>
                        <a:rPr lang="en-GB" sz="700" b="0" i="0" u="none" strike="noStrike" dirty="0" err="1">
                          <a:solidFill>
                            <a:srgbClr val="000000"/>
                          </a:solidFill>
                          <a:effectLst/>
                          <a:latin typeface="Verdana" panose="020B0604030504040204" pitchFamily="34" charset="0"/>
                        </a:rPr>
                        <a:t>Lubmin</a:t>
                      </a:r>
                      <a:r>
                        <a:rPr lang="en-GB" sz="700" b="0" i="0" u="none" strike="noStrike" dirty="0">
                          <a:solidFill>
                            <a:srgbClr val="000000"/>
                          </a:solidFill>
                          <a:effectLst/>
                          <a:latin typeface="Verdana" panose="020B0604030504040204" pitchFamily="34" charset="0"/>
                        </a:rPr>
                        <a:t> (162 km)</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2215268"/>
                  </a:ext>
                </a:extLst>
              </a:tr>
              <a:tr h="115715">
                <a:tc>
                  <a:txBody>
                    <a:bodyPr/>
                    <a:lstStyle/>
                    <a:p>
                      <a:pPr algn="l" fontAlgn="ctr"/>
                      <a:r>
                        <a:rPr lang="en-GB" sz="700" b="0" i="0" u="none" strike="noStrike" dirty="0">
                          <a:solidFill>
                            <a:srgbClr val="000000"/>
                          </a:solidFill>
                          <a:effectLst/>
                          <a:latin typeface="Verdana" panose="020B0604030504040204" pitchFamily="34" charset="0"/>
                        </a:rPr>
                        <a:t>Offshore </a:t>
                      </a:r>
                      <a:r>
                        <a:rPr lang="en-GB" sz="700" b="0" i="0" u="none" strike="noStrike" dirty="0" err="1">
                          <a:solidFill>
                            <a:srgbClr val="000000"/>
                          </a:solidFill>
                          <a:effectLst/>
                          <a:latin typeface="Verdana" panose="020B0604030504040204" pitchFamily="34" charset="0"/>
                        </a:rPr>
                        <a:t>Kompressorstation</a:t>
                      </a:r>
                      <a:endParaRPr lang="en-GB" sz="700" b="0" i="0" u="none" strike="noStrike" dirty="0">
                        <a:solidFill>
                          <a:srgbClr val="000000"/>
                        </a:solidFill>
                        <a:effectLst/>
                        <a:latin typeface="Verdana" panose="020B0604030504040204" pitchFamily="34" charset="0"/>
                      </a:endParaRP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solidFill>
                  </a:tcPr>
                </a:tc>
                <a:tc>
                  <a:txBody>
                    <a:bodyPr/>
                    <a:lstStyle/>
                    <a:p>
                      <a:pPr algn="ctr" fontAlgn="ctr"/>
                      <a:r>
                        <a:rPr lang="en-GB" sz="700" b="0" i="0" u="none" strike="noStrike">
                          <a:solidFill>
                            <a:srgbClr val="000000"/>
                          </a:solidFill>
                          <a:effectLst/>
                          <a:latin typeface="Verdana" panose="020B0604030504040204" pitchFamily="34" charset="0"/>
                        </a:rPr>
                        <a:t>5.500</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solidFill>
                  </a:tcPr>
                </a:tc>
                <a:tc>
                  <a:txBody>
                    <a:bodyPr/>
                    <a:lstStyle/>
                    <a:p>
                      <a:pPr algn="ctr" fontAlgn="ctr"/>
                      <a:r>
                        <a:rPr lang="en-GB" sz="700" b="0" i="0" u="none" strike="noStrike" dirty="0">
                          <a:solidFill>
                            <a:srgbClr val="000000"/>
                          </a:solidFill>
                          <a:effectLst/>
                          <a:latin typeface="Verdana" panose="020B0604030504040204" pitchFamily="34" charset="0"/>
                        </a:rPr>
                        <a:t>165</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solidFill>
                  </a:tcPr>
                </a:tc>
                <a:extLst>
                  <a:ext uri="{0D108BD9-81ED-4DB2-BD59-A6C34878D82A}">
                    <a16:rowId xmlns:a16="http://schemas.microsoft.com/office/drawing/2014/main" val="4199275424"/>
                  </a:ext>
                </a:extLst>
              </a:tr>
              <a:tr h="115715">
                <a:tc>
                  <a:txBody>
                    <a:bodyPr/>
                    <a:lstStyle/>
                    <a:p>
                      <a:pPr algn="l" fontAlgn="ctr"/>
                      <a:r>
                        <a:rPr lang="en-GB" sz="700" b="0" i="0" u="none" strike="noStrike">
                          <a:solidFill>
                            <a:srgbClr val="000000"/>
                          </a:solidFill>
                          <a:effectLst/>
                          <a:latin typeface="Verdana" panose="020B0604030504040204" pitchFamily="34" charset="0"/>
                        </a:rPr>
                        <a:t>36" Bornholm - Lubmin</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GB" sz="700" b="0" i="0" u="none" strike="noStrike" dirty="0">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446458290"/>
                  </a:ext>
                </a:extLst>
              </a:tr>
              <a:tr h="151876">
                <a:tc>
                  <a:txBody>
                    <a:bodyPr/>
                    <a:lstStyle/>
                    <a:p>
                      <a:pPr algn="l" fontAlgn="ctr"/>
                      <a:r>
                        <a:rPr lang="en-GB" sz="700" b="0" i="0" u="none" strike="noStrike">
                          <a:solidFill>
                            <a:srgbClr val="000000"/>
                          </a:solidFill>
                          <a:effectLst/>
                          <a:latin typeface="Verdana" panose="020B0604030504040204" pitchFamily="34" charset="0"/>
                        </a:rPr>
                        <a:t>Brintøer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E"/>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E"/>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DDE"/>
                    </a:solidFill>
                  </a:tcPr>
                </a:tc>
                <a:extLst>
                  <a:ext uri="{0D108BD9-81ED-4DB2-BD59-A6C34878D82A}">
                    <a16:rowId xmlns:a16="http://schemas.microsoft.com/office/drawing/2014/main" val="1865081261"/>
                  </a:ext>
                </a:extLst>
              </a:tr>
              <a:tr h="115715">
                <a:tc>
                  <a:txBody>
                    <a:bodyPr/>
                    <a:lstStyle/>
                    <a:p>
                      <a:pPr algn="l" fontAlgn="ctr"/>
                      <a:r>
                        <a:rPr lang="en-GB" sz="700" b="0" i="0" u="none" strike="noStrike" dirty="0" err="1">
                          <a:solidFill>
                            <a:srgbClr val="000000"/>
                          </a:solidFill>
                          <a:effectLst/>
                          <a:latin typeface="Verdana" panose="020B0604030504040204" pitchFamily="34" charset="0"/>
                        </a:rPr>
                        <a:t>Brintø</a:t>
                      </a:r>
                      <a:r>
                        <a:rPr lang="en-GB" sz="700" b="0" i="0" u="none" strike="noStrike" dirty="0">
                          <a:solidFill>
                            <a:srgbClr val="000000"/>
                          </a:solidFill>
                          <a:effectLst/>
                          <a:latin typeface="Verdana" panose="020B0604030504040204" pitchFamily="34" charset="0"/>
                        </a:rPr>
                        <a:t> Syd (15GW)</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GB" sz="700" b="0" i="0" u="none" strike="noStrike" dirty="0">
                          <a:solidFill>
                            <a:srgbClr val="000000"/>
                          </a:solidFill>
                          <a:effectLst/>
                          <a:latin typeface="Verdana" panose="020B0604030504040204" pitchFamily="34" charset="0"/>
                        </a:rPr>
                        <a:t> 18,7</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GB" sz="700" b="0" i="0" u="none" strike="noStrike" dirty="0">
                          <a:solidFill>
                            <a:srgbClr val="000000"/>
                          </a:solidFill>
                          <a:effectLst/>
                          <a:latin typeface="Verdana" panose="020B0604030504040204" pitchFamily="34" charset="0"/>
                        </a:rPr>
                        <a:t>374 </a:t>
                      </a:r>
                    </a:p>
                  </a:txBody>
                  <a:tcPr marL="7232" marR="7232" marT="723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797319721"/>
                  </a:ext>
                </a:extLst>
              </a:tr>
              <a:tr h="115715">
                <a:tc>
                  <a:txBody>
                    <a:bodyPr/>
                    <a:lstStyle/>
                    <a:p>
                      <a:pPr algn="l" fontAlgn="ctr"/>
                      <a:endParaRPr lang="en-GB" sz="700" b="0" i="0" u="none" strike="noStrike">
                        <a:solidFill>
                          <a:srgbClr val="000000"/>
                        </a:solidFill>
                        <a:effectLst/>
                        <a:latin typeface="Verdana" panose="020B0604030504040204" pitchFamily="34" charset="0"/>
                      </a:endParaRPr>
                    </a:p>
                  </a:txBody>
                  <a:tcPr marL="7232" marR="7232" marT="7232"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GB" sz="700" b="0" i="0" u="none" strike="noStrike" dirty="0">
                          <a:solidFill>
                            <a:srgbClr val="000000"/>
                          </a:solidFill>
                          <a:effectLst/>
                          <a:latin typeface="Verdana" panose="020B0604030504040204" pitchFamily="34" charset="0"/>
                        </a:rPr>
                        <a:t> </a:t>
                      </a:r>
                    </a:p>
                  </a:txBody>
                  <a:tcPr marL="7232" marR="7232" marT="7232"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en-GB" sz="700" b="0" i="0" u="none" strike="noStrike">
                          <a:solidFill>
                            <a:srgbClr val="000000"/>
                          </a:solidFill>
                          <a:effectLst/>
                          <a:latin typeface="Verdana" panose="020B0604030504040204" pitchFamily="34" charset="0"/>
                        </a:rPr>
                        <a:t> </a:t>
                      </a:r>
                    </a:p>
                  </a:txBody>
                  <a:tcPr marL="7232" marR="7232" marT="7232"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371703960"/>
                  </a:ext>
                </a:extLst>
              </a:tr>
              <a:tr h="151876">
                <a:tc>
                  <a:txBody>
                    <a:bodyPr/>
                    <a:lstStyle/>
                    <a:p>
                      <a:pPr algn="l" fontAlgn="b"/>
                      <a:r>
                        <a:rPr lang="en-GB" sz="700" b="1" i="0" u="none" strike="noStrike" dirty="0">
                          <a:solidFill>
                            <a:srgbClr val="000000"/>
                          </a:solidFill>
                          <a:effectLst/>
                          <a:latin typeface="Verdana" panose="020B0604030504040204" pitchFamily="34" charset="0"/>
                        </a:rPr>
                        <a:t> SUM MDKK </a:t>
                      </a:r>
                    </a:p>
                  </a:txBody>
                  <a:tcPr marL="7232" marR="7232" marT="7232" marB="0" anchor="b">
                    <a:lnL>
                      <a:noFill/>
                    </a:lnL>
                    <a:lnR>
                      <a:noFill/>
                    </a:lnR>
                    <a:lnT>
                      <a:noFill/>
                    </a:lnT>
                    <a:lnB>
                      <a:noFill/>
                    </a:lnB>
                  </a:tcPr>
                </a:tc>
                <a:tc>
                  <a:txBody>
                    <a:bodyPr/>
                    <a:lstStyle/>
                    <a:p>
                      <a:pPr algn="r" fontAlgn="b"/>
                      <a:r>
                        <a:rPr lang="en-GB" sz="700" b="1" i="0" u="none" strike="noStrike" dirty="0">
                          <a:solidFill>
                            <a:srgbClr val="000000"/>
                          </a:solidFill>
                          <a:effectLst/>
                          <a:latin typeface="Verdana" panose="020B0604030504040204" pitchFamily="34" charset="0"/>
                        </a:rPr>
                        <a:t>37.215 </a:t>
                      </a:r>
                    </a:p>
                  </a:txBody>
                  <a:tcPr marL="7232" marR="7232" marT="723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b"/>
                      <a:r>
                        <a:rPr lang="en-GB" sz="700" b="1" i="0" u="none" strike="noStrike" dirty="0">
                          <a:solidFill>
                            <a:srgbClr val="000000"/>
                          </a:solidFill>
                          <a:effectLst/>
                          <a:latin typeface="Verdana" panose="020B0604030504040204" pitchFamily="34" charset="0"/>
                        </a:rPr>
                        <a:t>871 </a:t>
                      </a:r>
                    </a:p>
                  </a:txBody>
                  <a:tcPr marL="7232" marR="7232" marT="7232"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11644917"/>
                  </a:ext>
                </a:extLst>
              </a:tr>
            </a:tbl>
          </a:graphicData>
        </a:graphic>
      </p:graphicFrame>
      <p:graphicFrame>
        <p:nvGraphicFramePr>
          <p:cNvPr id="12" name="Table 11">
            <a:extLst>
              <a:ext uri="{FF2B5EF4-FFF2-40B4-BE49-F238E27FC236}">
                <a16:creationId xmlns:a16="http://schemas.microsoft.com/office/drawing/2014/main" id="{C40D0D87-37BA-46C1-AB16-B6A311528301}"/>
              </a:ext>
            </a:extLst>
          </p:cNvPr>
          <p:cNvGraphicFramePr>
            <a:graphicFrameLocks noGrp="1"/>
          </p:cNvGraphicFramePr>
          <p:nvPr/>
        </p:nvGraphicFramePr>
        <p:xfrm>
          <a:off x="6245661" y="455789"/>
          <a:ext cx="2559051" cy="3576318"/>
        </p:xfrm>
        <a:graphic>
          <a:graphicData uri="http://schemas.openxmlformats.org/drawingml/2006/table">
            <a:tbl>
              <a:tblPr/>
              <a:tblGrid>
                <a:gridCol w="1637825">
                  <a:extLst>
                    <a:ext uri="{9D8B030D-6E8A-4147-A177-3AD203B41FA5}">
                      <a16:colId xmlns:a16="http://schemas.microsoft.com/office/drawing/2014/main" val="840502353"/>
                    </a:ext>
                  </a:extLst>
                </a:gridCol>
                <a:gridCol w="442634">
                  <a:extLst>
                    <a:ext uri="{9D8B030D-6E8A-4147-A177-3AD203B41FA5}">
                      <a16:colId xmlns:a16="http://schemas.microsoft.com/office/drawing/2014/main" val="315092528"/>
                    </a:ext>
                  </a:extLst>
                </a:gridCol>
                <a:gridCol w="478592">
                  <a:extLst>
                    <a:ext uri="{9D8B030D-6E8A-4147-A177-3AD203B41FA5}">
                      <a16:colId xmlns:a16="http://schemas.microsoft.com/office/drawing/2014/main" val="3481290812"/>
                    </a:ext>
                  </a:extLst>
                </a:gridCol>
              </a:tblGrid>
              <a:tr h="89795">
                <a:tc>
                  <a:txBody>
                    <a:bodyPr/>
                    <a:lstStyle/>
                    <a:p>
                      <a:pPr algn="l" fontAlgn="ctr"/>
                      <a:r>
                        <a:rPr lang="en-GB" sz="700" b="1" i="0" u="none" strike="noStrike" dirty="0" err="1">
                          <a:solidFill>
                            <a:srgbClr val="FFFFFF"/>
                          </a:solidFill>
                          <a:effectLst/>
                          <a:latin typeface="Verdana" panose="020B0604030504040204" pitchFamily="34" charset="0"/>
                        </a:rPr>
                        <a:t>Investeringselement</a:t>
                      </a:r>
                      <a:r>
                        <a:rPr lang="en-GB" sz="700" b="1" i="0" u="none" strike="noStrike" dirty="0">
                          <a:solidFill>
                            <a:srgbClr val="FFFFFF"/>
                          </a:solidFill>
                          <a:effectLst/>
                          <a:latin typeface="Verdana" panose="020B0604030504040204" pitchFamily="34" charset="0"/>
                        </a:rPr>
                        <a:t> 2036-2045</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4C6C"/>
                    </a:solidFill>
                  </a:tcPr>
                </a:tc>
                <a:tc>
                  <a:txBody>
                    <a:bodyPr/>
                    <a:lstStyle/>
                    <a:p>
                      <a:pPr algn="ctr" fontAlgn="ctr"/>
                      <a:r>
                        <a:rPr lang="en-GB" sz="700" b="1" i="0" u="none" strike="noStrike">
                          <a:solidFill>
                            <a:srgbClr val="FFFFFF"/>
                          </a:solidFill>
                          <a:effectLst/>
                          <a:latin typeface="Verdana" panose="020B0604030504040204" pitchFamily="34" charset="0"/>
                        </a:rPr>
                        <a:t>CAPEX (MDKK)</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4C6C"/>
                    </a:solidFill>
                  </a:tcPr>
                </a:tc>
                <a:tc>
                  <a:txBody>
                    <a:bodyPr/>
                    <a:lstStyle/>
                    <a:p>
                      <a:pPr algn="ctr" fontAlgn="ctr"/>
                      <a:r>
                        <a:rPr lang="en-GB" sz="700" b="1" i="0" u="none" strike="noStrike">
                          <a:solidFill>
                            <a:srgbClr val="FFFFFF"/>
                          </a:solidFill>
                          <a:effectLst/>
                          <a:latin typeface="Verdana" panose="020B0604030504040204" pitchFamily="34" charset="0"/>
                        </a:rPr>
                        <a:t>OPEX (MDKK)</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4C6C"/>
                    </a:solidFill>
                  </a:tcPr>
                </a:tc>
                <a:extLst>
                  <a:ext uri="{0D108BD9-81ED-4DB2-BD59-A6C34878D82A}">
                    <a16:rowId xmlns:a16="http://schemas.microsoft.com/office/drawing/2014/main" val="3754625022"/>
                  </a:ext>
                </a:extLst>
              </a:tr>
              <a:tr h="89795">
                <a:tc>
                  <a:txBody>
                    <a:bodyPr/>
                    <a:lstStyle/>
                    <a:p>
                      <a:pPr algn="l" fontAlgn="ctr"/>
                      <a:r>
                        <a:rPr lang="en-GB" sz="700" b="0" i="0" u="none" strike="noStrike">
                          <a:solidFill>
                            <a:srgbClr val="000000"/>
                          </a:solidFill>
                          <a:effectLst/>
                          <a:latin typeface="Verdana" panose="020B0604030504040204" pitchFamily="34" charset="0"/>
                        </a:rPr>
                        <a:t>Brintrør til lands</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en-GB" sz="700" b="0" i="0" u="none" strike="noStrike">
                          <a:solidFill>
                            <a:srgbClr val="000000"/>
                          </a:solidFill>
                          <a:effectLst/>
                          <a:latin typeface="Verdana" panose="020B0604030504040204" pitchFamily="34" charset="0"/>
                        </a:rPr>
                        <a:t>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r>
                        <a:rPr lang="en-GB" sz="700" b="0" i="0" u="none" strike="noStrike">
                          <a:solidFill>
                            <a:srgbClr val="000000"/>
                          </a:solidFill>
                          <a:effectLst/>
                          <a:latin typeface="Verdana" panose="020B0604030504040204" pitchFamily="34" charset="0"/>
                        </a:rPr>
                        <a:t>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3691946"/>
                  </a:ext>
                </a:extLst>
              </a:tr>
              <a:tr h="89795">
                <a:tc>
                  <a:txBody>
                    <a:bodyPr/>
                    <a:lstStyle/>
                    <a:p>
                      <a:pPr algn="l" fontAlgn="ctr"/>
                      <a:r>
                        <a:rPr lang="en-GB" sz="700" b="0" i="0" u="none" strike="noStrike">
                          <a:solidFill>
                            <a:srgbClr val="000000"/>
                          </a:solidFill>
                          <a:effectLst/>
                          <a:latin typeface="Verdana" panose="020B0604030504040204" pitchFamily="34" charset="0"/>
                        </a:rPr>
                        <a:t>Transmissionsledning (1,5 GW)</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r>
                        <a:rPr lang="en-GB" sz="700" b="0" i="0" u="none" strike="noStrike">
                          <a:solidFill>
                            <a:srgbClr val="000000"/>
                          </a:solidFill>
                          <a:effectLst/>
                          <a:latin typeface="Verdana" panose="020B0604030504040204" pitchFamily="34" charset="0"/>
                        </a:rPr>
                        <a:t>6.300</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GB" sz="700" b="0" i="0" u="none" strike="noStrike">
                          <a:solidFill>
                            <a:srgbClr val="000000"/>
                          </a:solidFill>
                          <a:effectLst/>
                          <a:latin typeface="Verdana" panose="020B0604030504040204" pitchFamily="34" charset="0"/>
                        </a:rPr>
                        <a:t>189</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276437"/>
                  </a:ext>
                </a:extLst>
              </a:tr>
              <a:tr h="207652">
                <a:tc>
                  <a:txBody>
                    <a:bodyPr/>
                    <a:lstStyle/>
                    <a:p>
                      <a:pPr algn="l" fontAlgn="ctr"/>
                      <a:r>
                        <a:rPr lang="en-GB" sz="700" b="0" i="0" u="none" strike="noStrike">
                          <a:solidFill>
                            <a:srgbClr val="000000"/>
                          </a:solidFill>
                          <a:effectLst/>
                          <a:latin typeface="Verdana" panose="020B0604030504040204" pitchFamily="34" charset="0"/>
                        </a:rPr>
                        <a:t>16" - Midtsjælland (215 km)</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56169549"/>
                  </a:ext>
                </a:extLst>
              </a:tr>
              <a:tr h="89795">
                <a:tc>
                  <a:txBody>
                    <a:bodyPr/>
                    <a:lstStyle/>
                    <a:p>
                      <a:pPr algn="l" fontAlgn="ctr"/>
                      <a:r>
                        <a:rPr lang="en-GB" sz="700" b="0" i="0" u="none" strike="noStrike">
                          <a:solidFill>
                            <a:srgbClr val="000000"/>
                          </a:solidFill>
                          <a:effectLst/>
                          <a:latin typeface="Verdana" panose="020B0604030504040204" pitchFamily="34" charset="0"/>
                        </a:rPr>
                        <a:t>Transmissionsledning (landfall)</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r>
                        <a:rPr lang="en-GB" sz="700" b="0" i="0" u="none" strike="noStrike">
                          <a:solidFill>
                            <a:srgbClr val="000000"/>
                          </a:solidFill>
                          <a:effectLst/>
                          <a:latin typeface="Verdana" panose="020B0604030504040204" pitchFamily="34" charset="0"/>
                        </a:rPr>
                        <a:t>759</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GB" sz="700" b="0" i="0" u="none" strike="noStrike" dirty="0">
                          <a:solidFill>
                            <a:srgbClr val="000000"/>
                          </a:solidFill>
                          <a:effectLst/>
                          <a:latin typeface="Verdana" panose="020B0604030504040204" pitchFamily="34" charset="0"/>
                        </a:rPr>
                        <a:t>16</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436284"/>
                  </a:ext>
                </a:extLst>
              </a:tr>
              <a:tr h="89795">
                <a:tc>
                  <a:txBody>
                    <a:bodyPr/>
                    <a:lstStyle/>
                    <a:p>
                      <a:pPr algn="l" fontAlgn="ctr"/>
                      <a:r>
                        <a:rPr lang="en-GB" sz="700" b="0" i="0" u="none" strike="noStrike">
                          <a:solidFill>
                            <a:srgbClr val="000000"/>
                          </a:solidFill>
                          <a:effectLst/>
                          <a:latin typeface="Verdana" panose="020B0604030504040204" pitchFamily="34" charset="0"/>
                        </a:rPr>
                        <a:t>48" Backbone Vestkyst (33 km)</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633662688"/>
                  </a:ext>
                </a:extLst>
              </a:tr>
              <a:tr h="86428">
                <a:tc>
                  <a:txBody>
                    <a:bodyPr/>
                    <a:lstStyle/>
                    <a:p>
                      <a:pPr algn="l" fontAlgn="ctr"/>
                      <a:r>
                        <a:rPr lang="en-GB" sz="700" b="0" i="0" u="none" strike="noStrike">
                          <a:solidFill>
                            <a:srgbClr val="000000"/>
                          </a:solidFill>
                          <a:effectLst/>
                          <a:latin typeface="Verdana" panose="020B0604030504040204" pitchFamily="34" charset="0"/>
                        </a:rPr>
                        <a:t>Kompressorstation (10 GW)</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fontAlgn="ctr"/>
                      <a:r>
                        <a:rPr lang="en-GB" sz="700" b="0" i="0" u="none" strike="noStrike">
                          <a:solidFill>
                            <a:srgbClr val="000000"/>
                          </a:solidFill>
                          <a:effectLst/>
                          <a:latin typeface="Verdana" panose="020B0604030504040204" pitchFamily="34" charset="0"/>
                        </a:rPr>
                        <a:t>5.500</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GB" sz="700" b="0" i="0" u="none" strike="noStrike">
                          <a:solidFill>
                            <a:srgbClr val="000000"/>
                          </a:solidFill>
                          <a:effectLst/>
                          <a:latin typeface="Verdana" panose="020B0604030504040204" pitchFamily="34" charset="0"/>
                        </a:rPr>
                        <a:t>165</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822949"/>
                  </a:ext>
                </a:extLst>
              </a:tr>
              <a:tr h="89795">
                <a:tc>
                  <a:txBody>
                    <a:bodyPr/>
                    <a:lstStyle/>
                    <a:p>
                      <a:pPr algn="l" fontAlgn="ctr"/>
                      <a:r>
                        <a:rPr lang="en-GB" sz="700" b="0" i="0" u="none" strike="noStrike">
                          <a:solidFill>
                            <a:srgbClr val="000000"/>
                          </a:solidFill>
                          <a:effectLst/>
                          <a:latin typeface="Verdana" panose="020B0604030504040204" pitchFamily="34" charset="0"/>
                        </a:rPr>
                        <a:t>Backbone Vestkyst</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713260137"/>
                  </a:ext>
                </a:extLst>
              </a:tr>
              <a:tr h="89795">
                <a:tc>
                  <a:txBody>
                    <a:bodyPr/>
                    <a:lstStyle/>
                    <a:p>
                      <a:pPr algn="l" fontAlgn="ctr"/>
                      <a:r>
                        <a:rPr lang="en-GB" sz="700" b="0" i="0" u="none" strike="noStrike">
                          <a:solidFill>
                            <a:srgbClr val="000000"/>
                          </a:solidFill>
                          <a:effectLst/>
                          <a:latin typeface="Verdana" panose="020B0604030504040204" pitchFamily="34" charset="0"/>
                        </a:rPr>
                        <a:t>Brintrør til havs</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96771093"/>
                  </a:ext>
                </a:extLst>
              </a:tr>
              <a:tr h="89795">
                <a:tc>
                  <a:txBody>
                    <a:bodyPr/>
                    <a:lstStyle/>
                    <a:p>
                      <a:pPr algn="l" fontAlgn="ctr"/>
                      <a:r>
                        <a:rPr lang="en-GB" sz="700" b="0" i="0" u="none" strike="noStrike">
                          <a:solidFill>
                            <a:srgbClr val="000000"/>
                          </a:solidFill>
                          <a:effectLst/>
                          <a:latin typeface="Verdana" panose="020B0604030504040204" pitchFamily="34" charset="0"/>
                        </a:rPr>
                        <a:t>48" Offshore brintledning (18G</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solidFill>
                  </a:tcPr>
                </a:tc>
                <a:tc rowSpan="2">
                  <a:txBody>
                    <a:bodyPr/>
                    <a:lstStyle/>
                    <a:p>
                      <a:pPr algn="ctr" fontAlgn="ctr"/>
                      <a:r>
                        <a:rPr lang="en-GB" sz="700" b="0" i="0" u="none" strike="noStrike">
                          <a:solidFill>
                            <a:srgbClr val="000000"/>
                          </a:solidFill>
                          <a:effectLst/>
                          <a:latin typeface="Verdana" panose="020B0604030504040204" pitchFamily="34" charset="0"/>
                        </a:rPr>
                        <a:t>4.416</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GB" sz="700" b="0" i="0" u="none" strike="noStrike" dirty="0">
                          <a:solidFill>
                            <a:srgbClr val="000000"/>
                          </a:solidFill>
                          <a:effectLst/>
                          <a:latin typeface="Verdana" panose="020B0604030504040204" pitchFamily="34" charset="0"/>
                        </a:rPr>
                        <a:t>98</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8317279"/>
                  </a:ext>
                </a:extLst>
              </a:tr>
              <a:tr h="89795">
                <a:tc>
                  <a:txBody>
                    <a:bodyPr/>
                    <a:lstStyle/>
                    <a:p>
                      <a:pPr algn="l" fontAlgn="ctr"/>
                      <a:r>
                        <a:rPr lang="nb-NO" sz="700" b="0" i="0" u="none" strike="noStrike">
                          <a:solidFill>
                            <a:srgbClr val="000000"/>
                          </a:solidFill>
                          <a:effectLst/>
                          <a:latin typeface="Verdana" panose="020B0604030504040204" pitchFamily="34" charset="0"/>
                        </a:rPr>
                        <a:t>Brintø Nord – Danmark (128 km)</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237890164"/>
                  </a:ext>
                </a:extLst>
              </a:tr>
              <a:tr h="89795">
                <a:tc>
                  <a:txBody>
                    <a:bodyPr/>
                    <a:lstStyle/>
                    <a:p>
                      <a:pPr algn="l" fontAlgn="ctr"/>
                      <a:r>
                        <a:rPr lang="en-GB" sz="700" b="0" i="0" u="none" strike="noStrike">
                          <a:solidFill>
                            <a:srgbClr val="000000"/>
                          </a:solidFill>
                          <a:effectLst/>
                          <a:latin typeface="Verdana" panose="020B0604030504040204" pitchFamily="34" charset="0"/>
                        </a:rPr>
                        <a:t>Offshore Kompressorstation</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solidFill>
                  </a:tcPr>
                </a:tc>
                <a:tc rowSpan="2">
                  <a:txBody>
                    <a:bodyPr/>
                    <a:lstStyle/>
                    <a:p>
                      <a:pPr algn="ctr" fontAlgn="ctr"/>
                      <a:r>
                        <a:rPr lang="en-GB" sz="700" b="0" i="0" u="none" strike="noStrike">
                          <a:solidFill>
                            <a:srgbClr val="000000"/>
                          </a:solidFill>
                          <a:effectLst/>
                          <a:latin typeface="Verdana" panose="020B0604030504040204" pitchFamily="34" charset="0"/>
                        </a:rPr>
                        <a:t>5.500</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GB" sz="700" b="0" i="0" u="none" strike="noStrike">
                          <a:solidFill>
                            <a:srgbClr val="000000"/>
                          </a:solidFill>
                          <a:effectLst/>
                          <a:latin typeface="Verdana" panose="020B0604030504040204" pitchFamily="34" charset="0"/>
                        </a:rPr>
                        <a:t>165</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267670"/>
                  </a:ext>
                </a:extLst>
              </a:tr>
              <a:tr h="89795">
                <a:tc>
                  <a:txBody>
                    <a:bodyPr/>
                    <a:lstStyle/>
                    <a:p>
                      <a:pPr algn="l" fontAlgn="ctr"/>
                      <a:r>
                        <a:rPr lang="en-GB" sz="700" b="0" i="0" u="none" strike="noStrike">
                          <a:solidFill>
                            <a:srgbClr val="000000"/>
                          </a:solidFill>
                          <a:effectLst/>
                          <a:latin typeface="Verdana" panose="020B0604030504040204" pitchFamily="34" charset="0"/>
                        </a:rPr>
                        <a:t>Brintø Nord – Danmark</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68477762"/>
                  </a:ext>
                </a:extLst>
              </a:tr>
              <a:tr h="89795">
                <a:tc>
                  <a:txBody>
                    <a:bodyPr/>
                    <a:lstStyle/>
                    <a:p>
                      <a:pPr algn="l" fontAlgn="ctr"/>
                      <a:r>
                        <a:rPr lang="en-GB" sz="700" b="0" i="0" u="none" strike="noStrike">
                          <a:solidFill>
                            <a:srgbClr val="000000"/>
                          </a:solidFill>
                          <a:effectLst/>
                          <a:latin typeface="Verdana" panose="020B0604030504040204" pitchFamily="34" charset="0"/>
                        </a:rPr>
                        <a:t>36" Offshore brintledning (10GW)</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solidFill>
                  </a:tcPr>
                </a:tc>
                <a:tc rowSpan="2">
                  <a:txBody>
                    <a:bodyPr/>
                    <a:lstStyle/>
                    <a:p>
                      <a:pPr algn="ctr" fontAlgn="ctr"/>
                      <a:r>
                        <a:rPr lang="en-GB" sz="700" b="0" i="0" u="none" strike="noStrike">
                          <a:solidFill>
                            <a:srgbClr val="000000"/>
                          </a:solidFill>
                          <a:effectLst/>
                          <a:latin typeface="Verdana" panose="020B0604030504040204" pitchFamily="34" charset="0"/>
                        </a:rPr>
                        <a:t>2.223</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GB" sz="700" b="0" i="0" u="none" strike="noStrike" dirty="0">
                          <a:solidFill>
                            <a:srgbClr val="000000"/>
                          </a:solidFill>
                          <a:effectLst/>
                          <a:latin typeface="Verdana" panose="020B0604030504040204" pitchFamily="34" charset="0"/>
                        </a:rPr>
                        <a:t>49</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008352"/>
                  </a:ext>
                </a:extLst>
              </a:tr>
              <a:tr h="89795">
                <a:tc>
                  <a:txBody>
                    <a:bodyPr/>
                    <a:lstStyle/>
                    <a:p>
                      <a:pPr algn="l" fontAlgn="ctr"/>
                      <a:r>
                        <a:rPr lang="en-GB" sz="700" b="0" i="0" u="none" strike="noStrike">
                          <a:solidFill>
                            <a:srgbClr val="000000"/>
                          </a:solidFill>
                          <a:effectLst/>
                          <a:latin typeface="Verdana" panose="020B0604030504040204" pitchFamily="34" charset="0"/>
                        </a:rPr>
                        <a:t>Brintø Syd – Brintø Nord (78 km)</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849498287"/>
                  </a:ext>
                </a:extLst>
              </a:tr>
              <a:tr h="89795">
                <a:tc>
                  <a:txBody>
                    <a:bodyPr/>
                    <a:lstStyle/>
                    <a:p>
                      <a:pPr algn="l" fontAlgn="ctr"/>
                      <a:r>
                        <a:rPr lang="en-GB" sz="700" b="0" i="0" u="none" strike="noStrike">
                          <a:solidFill>
                            <a:srgbClr val="000000"/>
                          </a:solidFill>
                          <a:effectLst/>
                          <a:latin typeface="Verdana" panose="020B0604030504040204" pitchFamily="34" charset="0"/>
                        </a:rPr>
                        <a:t>Offshore Kompressorstation</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solidFill>
                  </a:tcPr>
                </a:tc>
                <a:tc rowSpan="2">
                  <a:txBody>
                    <a:bodyPr/>
                    <a:lstStyle/>
                    <a:p>
                      <a:pPr algn="ctr" fontAlgn="ctr"/>
                      <a:r>
                        <a:rPr lang="en-GB" sz="700" b="0" i="0" u="none" strike="noStrike">
                          <a:solidFill>
                            <a:srgbClr val="000000"/>
                          </a:solidFill>
                          <a:effectLst/>
                          <a:latin typeface="Verdana" panose="020B0604030504040204" pitchFamily="34" charset="0"/>
                        </a:rPr>
                        <a:t>5.500</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GB" sz="700" b="0" i="0" u="none" strike="noStrike">
                          <a:solidFill>
                            <a:srgbClr val="000000"/>
                          </a:solidFill>
                          <a:effectLst/>
                          <a:latin typeface="Verdana" panose="020B0604030504040204" pitchFamily="34" charset="0"/>
                        </a:rPr>
                        <a:t>165</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798400"/>
                  </a:ext>
                </a:extLst>
              </a:tr>
              <a:tr h="89795">
                <a:tc>
                  <a:txBody>
                    <a:bodyPr/>
                    <a:lstStyle/>
                    <a:p>
                      <a:pPr algn="l" fontAlgn="ctr"/>
                      <a:r>
                        <a:rPr lang="en-GB" sz="700" b="0" i="0" u="none" strike="noStrike">
                          <a:solidFill>
                            <a:srgbClr val="000000"/>
                          </a:solidFill>
                          <a:effectLst/>
                          <a:latin typeface="Verdana" panose="020B0604030504040204" pitchFamily="34" charset="0"/>
                        </a:rPr>
                        <a:t>36" Brintø Syd – Brintø Nord</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5875266"/>
                  </a:ext>
                </a:extLst>
              </a:tr>
              <a:tr h="89795">
                <a:tc>
                  <a:txBody>
                    <a:bodyPr/>
                    <a:lstStyle/>
                    <a:p>
                      <a:pPr algn="l" fontAlgn="ctr"/>
                      <a:r>
                        <a:rPr lang="en-GB" sz="700" b="0" i="0" u="none" strike="noStrike">
                          <a:solidFill>
                            <a:srgbClr val="000000"/>
                          </a:solidFill>
                          <a:effectLst/>
                          <a:latin typeface="Verdana" panose="020B0604030504040204" pitchFamily="34" charset="0"/>
                        </a:rPr>
                        <a:t>36” Offshore brintledning (10GW)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solidFill>
                  </a:tcPr>
                </a:tc>
                <a:tc rowSpan="3">
                  <a:txBody>
                    <a:bodyPr/>
                    <a:lstStyle/>
                    <a:p>
                      <a:pPr algn="ctr" fontAlgn="ctr"/>
                      <a:r>
                        <a:rPr lang="en-GB" sz="700" b="0" i="0" u="none" strike="noStrike">
                          <a:solidFill>
                            <a:srgbClr val="000000"/>
                          </a:solidFill>
                          <a:effectLst/>
                          <a:latin typeface="Verdana" panose="020B0604030504040204" pitchFamily="34" charset="0"/>
                        </a:rPr>
                        <a:t>1.511</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n-GB" sz="700" b="0" i="0" u="none" strike="noStrike" dirty="0">
                          <a:solidFill>
                            <a:srgbClr val="000000"/>
                          </a:solidFill>
                          <a:effectLst/>
                          <a:latin typeface="Verdana" panose="020B0604030504040204" pitchFamily="34" charset="0"/>
                        </a:rPr>
                        <a:t>33</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0484876"/>
                  </a:ext>
                </a:extLst>
              </a:tr>
              <a:tr h="89795">
                <a:tc>
                  <a:txBody>
                    <a:bodyPr/>
                    <a:lstStyle/>
                    <a:p>
                      <a:pPr algn="l" fontAlgn="ctr"/>
                      <a:r>
                        <a:rPr lang="nb-NO" sz="700" b="0" i="0" u="none" strike="noStrike">
                          <a:solidFill>
                            <a:srgbClr val="000000"/>
                          </a:solidFill>
                          <a:effectLst/>
                          <a:latin typeface="Verdana" panose="020B0604030504040204" pitchFamily="34" charset="0"/>
                        </a:rPr>
                        <a:t>Brintø Nord – Energiø (53 km)</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303015635"/>
                  </a:ext>
                </a:extLst>
              </a:tr>
              <a:tr h="117857">
                <a:tc>
                  <a:txBody>
                    <a:bodyPr/>
                    <a:lstStyle/>
                    <a:p>
                      <a:pPr algn="l" fontAlgn="ctr"/>
                      <a:r>
                        <a:rPr lang="en-GB" sz="700" b="0" i="1" u="sng" strike="noStrike">
                          <a:solidFill>
                            <a:srgbClr val="FF0000"/>
                          </a:solidFill>
                          <a:effectLst/>
                          <a:latin typeface="Verdana" panose="020B0604030504040204" pitchFamily="34" charset="0"/>
                        </a:rPr>
                        <a:t>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102757734"/>
                  </a:ext>
                </a:extLst>
              </a:tr>
              <a:tr h="89795">
                <a:tc>
                  <a:txBody>
                    <a:bodyPr/>
                    <a:lstStyle/>
                    <a:p>
                      <a:pPr algn="l" fontAlgn="ctr"/>
                      <a:r>
                        <a:rPr lang="en-GB" sz="700" b="0" i="0" u="none" strike="noStrike">
                          <a:solidFill>
                            <a:srgbClr val="000000"/>
                          </a:solidFill>
                          <a:effectLst/>
                          <a:latin typeface="Verdana" panose="020B0604030504040204" pitchFamily="34" charset="0"/>
                        </a:rPr>
                        <a:t>36” Offshore brintledning (10GW)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solidFill>
                  </a:tcPr>
                </a:tc>
                <a:tc rowSpan="3">
                  <a:txBody>
                    <a:bodyPr/>
                    <a:lstStyle/>
                    <a:p>
                      <a:pPr algn="ctr" fontAlgn="ctr"/>
                      <a:r>
                        <a:rPr lang="en-GB" sz="700" b="0" i="0" u="none" strike="noStrike">
                          <a:solidFill>
                            <a:srgbClr val="000000"/>
                          </a:solidFill>
                          <a:effectLst/>
                          <a:latin typeface="Verdana" panose="020B0604030504040204" pitchFamily="34" charset="0"/>
                        </a:rPr>
                        <a:t>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n-GB" sz="700" b="0" i="0" u="none" strike="noStrike">
                          <a:solidFill>
                            <a:srgbClr val="000000"/>
                          </a:solidFill>
                          <a:effectLst/>
                          <a:latin typeface="Verdana" panose="020B0604030504040204" pitchFamily="34" charset="0"/>
                        </a:rPr>
                        <a:t>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2653477"/>
                  </a:ext>
                </a:extLst>
              </a:tr>
              <a:tr h="89795">
                <a:tc>
                  <a:txBody>
                    <a:bodyPr/>
                    <a:lstStyle/>
                    <a:p>
                      <a:pPr algn="l" fontAlgn="ctr"/>
                      <a:r>
                        <a:rPr lang="en-GB" sz="700" b="0" i="0" u="none" strike="noStrike">
                          <a:solidFill>
                            <a:srgbClr val="000000"/>
                          </a:solidFill>
                          <a:effectLst/>
                          <a:latin typeface="Verdana" panose="020B0604030504040204" pitchFamily="34" charset="0"/>
                        </a:rPr>
                        <a:t>Energiø – Danmark (110 km)</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747500465"/>
                  </a:ext>
                </a:extLst>
              </a:tr>
              <a:tr h="117857">
                <a:tc>
                  <a:txBody>
                    <a:bodyPr/>
                    <a:lstStyle/>
                    <a:p>
                      <a:pPr algn="l" fontAlgn="ctr"/>
                      <a:r>
                        <a:rPr lang="en-GB" sz="700" b="0" i="1" u="sng" strike="noStrike" dirty="0">
                          <a:solidFill>
                            <a:srgbClr val="FF0000"/>
                          </a:solidFill>
                          <a:effectLst/>
                          <a:latin typeface="Verdana" panose="020B0604030504040204" pitchFamily="34" charset="0"/>
                        </a:rPr>
                        <a:t>Alternative </a:t>
                      </a:r>
                      <a:r>
                        <a:rPr lang="en-GB" sz="700" b="0" i="1" u="sng" strike="noStrike" dirty="0" err="1">
                          <a:solidFill>
                            <a:srgbClr val="FF0000"/>
                          </a:solidFill>
                          <a:effectLst/>
                          <a:latin typeface="Verdana" panose="020B0604030504040204" pitchFamily="34" charset="0"/>
                        </a:rPr>
                        <a:t>rørføring</a:t>
                      </a:r>
                      <a:r>
                        <a:rPr lang="en-GB" sz="700" b="0" i="1" u="sng" strike="noStrike" dirty="0">
                          <a:solidFill>
                            <a:srgbClr val="FF0000"/>
                          </a:solidFill>
                          <a:effectLst/>
                          <a:latin typeface="Verdana" panose="020B0604030504040204" pitchFamily="34" charset="0"/>
                        </a:rPr>
                        <a:t>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231476853"/>
                  </a:ext>
                </a:extLst>
              </a:tr>
              <a:tr h="89795">
                <a:tc>
                  <a:txBody>
                    <a:bodyPr/>
                    <a:lstStyle/>
                    <a:p>
                      <a:pPr algn="l" fontAlgn="ctr"/>
                      <a:r>
                        <a:rPr lang="en-GB" sz="700" b="0" i="0" u="none" strike="noStrike">
                          <a:solidFill>
                            <a:srgbClr val="000000"/>
                          </a:solidFill>
                          <a:effectLst/>
                          <a:latin typeface="Verdana" panose="020B0604030504040204" pitchFamily="34" charset="0"/>
                        </a:rPr>
                        <a:t>Brintøer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8086511"/>
                  </a:ext>
                </a:extLst>
              </a:tr>
              <a:tr h="89795">
                <a:tc>
                  <a:txBody>
                    <a:bodyPr/>
                    <a:lstStyle/>
                    <a:p>
                      <a:pPr algn="l" fontAlgn="ctr"/>
                      <a:r>
                        <a:rPr lang="en-GB" sz="700" b="0" i="0" u="none" strike="noStrike" dirty="0" err="1">
                          <a:solidFill>
                            <a:srgbClr val="000000"/>
                          </a:solidFill>
                          <a:effectLst/>
                          <a:latin typeface="Verdana" panose="020B0604030504040204" pitchFamily="34" charset="0"/>
                        </a:rPr>
                        <a:t>Brintø</a:t>
                      </a:r>
                      <a:r>
                        <a:rPr lang="en-GB" sz="700" b="0" i="0" u="none" strike="noStrike" dirty="0">
                          <a:solidFill>
                            <a:srgbClr val="000000"/>
                          </a:solidFill>
                          <a:effectLst/>
                          <a:latin typeface="Verdana" panose="020B0604030504040204" pitchFamily="34" charset="0"/>
                        </a:rPr>
                        <a:t> Nord (15 GW)</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GB" sz="700" b="0" i="0" u="none" strike="noStrike" dirty="0">
                          <a:solidFill>
                            <a:srgbClr val="000000"/>
                          </a:solidFill>
                          <a:effectLst/>
                          <a:latin typeface="Verdana" panose="020B0604030504040204" pitchFamily="34" charset="0"/>
                        </a:rPr>
                        <a:t>26,7 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GB" sz="700" b="0" i="0" u="none" strike="noStrike" dirty="0">
                          <a:solidFill>
                            <a:srgbClr val="000000"/>
                          </a:solidFill>
                          <a:effectLst/>
                          <a:latin typeface="Verdana" panose="020B0604030504040204" pitchFamily="34" charset="0"/>
                        </a:rPr>
                        <a:t>534</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436082726"/>
                  </a:ext>
                </a:extLst>
              </a:tr>
              <a:tr h="89795">
                <a:tc>
                  <a:txBody>
                    <a:bodyPr/>
                    <a:lstStyle/>
                    <a:p>
                      <a:pPr algn="l" fontAlgn="ctr"/>
                      <a:r>
                        <a:rPr lang="en-GB" sz="700" b="0" i="0" u="none" strike="noStrike" dirty="0">
                          <a:solidFill>
                            <a:srgbClr val="000000"/>
                          </a:solidFill>
                          <a:effectLst/>
                          <a:latin typeface="Verdana" panose="020B0604030504040204" pitchFamily="34" charset="0"/>
                        </a:rPr>
                        <a:t>El-Offshore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700" b="0" i="0" u="none" strike="noStrike">
                          <a:solidFill>
                            <a:srgbClr val="000000"/>
                          </a:solidFill>
                          <a:effectLst/>
                          <a:latin typeface="Verdana" panose="020B0604030504040204" pitchFamily="34" charset="0"/>
                        </a:rPr>
                        <a:t> </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9821441"/>
                  </a:ext>
                </a:extLst>
              </a:tr>
              <a:tr h="173979">
                <a:tc>
                  <a:txBody>
                    <a:bodyPr/>
                    <a:lstStyle/>
                    <a:p>
                      <a:pPr algn="l" fontAlgn="ctr"/>
                      <a:r>
                        <a:rPr lang="en-GB" sz="700" b="0" i="0" u="none" strike="noStrike">
                          <a:solidFill>
                            <a:srgbClr val="000000"/>
                          </a:solidFill>
                          <a:effectLst/>
                          <a:latin typeface="Verdana" panose="020B0604030504040204" pitchFamily="34" charset="0"/>
                        </a:rPr>
                        <a:t>El forbindelser imellem brint øer og energiøer og AquaDuctus</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GB" sz="700" b="0" i="0" u="none" strike="noStrike" dirty="0">
                          <a:solidFill>
                            <a:srgbClr val="000000"/>
                          </a:solidFill>
                          <a:effectLst/>
                          <a:latin typeface="Verdana" panose="020B0604030504040204" pitchFamily="34" charset="0"/>
                        </a:rPr>
                        <a:t>14.800</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fontAlgn="ctr"/>
                      <a:r>
                        <a:rPr lang="en-GB" sz="700" b="0" i="0" u="none" strike="noStrike" dirty="0">
                          <a:solidFill>
                            <a:srgbClr val="000000"/>
                          </a:solidFill>
                          <a:effectLst/>
                          <a:latin typeface="Verdana" panose="020B0604030504040204" pitchFamily="34" charset="0"/>
                        </a:rPr>
                        <a:t>150</a:t>
                      </a:r>
                    </a:p>
                  </a:txBody>
                  <a:tcPr marL="5612" marR="5612" marT="561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101495107"/>
                  </a:ext>
                </a:extLst>
              </a:tr>
              <a:tr h="89795">
                <a:tc>
                  <a:txBody>
                    <a:bodyPr/>
                    <a:lstStyle/>
                    <a:p>
                      <a:pPr algn="l" fontAlgn="b"/>
                      <a:endParaRPr lang="en-GB" sz="700" b="0" i="0" u="none" strike="noStrike">
                        <a:solidFill>
                          <a:srgbClr val="000000"/>
                        </a:solidFill>
                        <a:effectLst/>
                        <a:latin typeface="Verdana" panose="020B0604030504040204" pitchFamily="34" charset="0"/>
                      </a:endParaRPr>
                    </a:p>
                  </a:txBody>
                  <a:tcPr marL="5612" marR="5612" marT="5612" marB="0" anchor="b">
                    <a:lnL>
                      <a:noFill/>
                    </a:lnL>
                    <a:lnR>
                      <a:noFill/>
                    </a:lnR>
                    <a:lnT w="12700" cap="flat" cmpd="sng" algn="ctr">
                      <a:solidFill>
                        <a:srgbClr val="000000"/>
                      </a:solidFill>
                      <a:prstDash val="solid"/>
                      <a:round/>
                      <a:headEnd type="none" w="med" len="med"/>
                      <a:tailEnd type="none" w="med" len="med"/>
                    </a:lnT>
                    <a:lnB>
                      <a:noFill/>
                    </a:lnB>
                    <a:solidFill>
                      <a:schemeClr val="accent6"/>
                    </a:solidFill>
                  </a:tcPr>
                </a:tc>
                <a:tc>
                  <a:txBody>
                    <a:bodyPr/>
                    <a:lstStyle/>
                    <a:p>
                      <a:pPr algn="l" fontAlgn="ctr"/>
                      <a:r>
                        <a:rPr lang="en-GB" sz="700" b="0" i="0" u="none" strike="noStrike" dirty="0">
                          <a:solidFill>
                            <a:srgbClr val="000000"/>
                          </a:solidFill>
                          <a:effectLst/>
                          <a:latin typeface="Verdana" panose="020B0604030504040204" pitchFamily="34" charset="0"/>
                        </a:rPr>
                        <a:t> </a:t>
                      </a:r>
                    </a:p>
                  </a:txBody>
                  <a:tcPr marL="5612" marR="5612" marT="5612"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6"/>
                    </a:solidFill>
                  </a:tcPr>
                </a:tc>
                <a:tc>
                  <a:txBody>
                    <a:bodyPr/>
                    <a:lstStyle/>
                    <a:p>
                      <a:pPr algn="l" fontAlgn="ctr"/>
                      <a:r>
                        <a:rPr lang="en-GB" sz="700" b="0" i="0" u="none" strike="noStrike" dirty="0">
                          <a:solidFill>
                            <a:srgbClr val="000000"/>
                          </a:solidFill>
                          <a:effectLst/>
                          <a:latin typeface="Verdana" panose="020B0604030504040204" pitchFamily="34" charset="0"/>
                        </a:rPr>
                        <a:t> </a:t>
                      </a:r>
                    </a:p>
                  </a:txBody>
                  <a:tcPr marL="5612" marR="5612" marT="5612"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871530293"/>
                  </a:ext>
                </a:extLst>
              </a:tr>
              <a:tr h="112244">
                <a:tc>
                  <a:txBody>
                    <a:bodyPr/>
                    <a:lstStyle/>
                    <a:p>
                      <a:pPr algn="l" fontAlgn="b"/>
                      <a:r>
                        <a:rPr lang="en-GB" sz="700" b="1" i="0" u="none" strike="noStrike" dirty="0">
                          <a:solidFill>
                            <a:srgbClr val="000000"/>
                          </a:solidFill>
                          <a:effectLst/>
                          <a:latin typeface="Verdana" panose="020B0604030504040204" pitchFamily="34" charset="0"/>
                        </a:rPr>
                        <a:t> SUM MDKK </a:t>
                      </a:r>
                    </a:p>
                  </a:txBody>
                  <a:tcPr marL="5612" marR="5612" marT="5612" marB="0" anchor="b">
                    <a:lnL>
                      <a:noFill/>
                    </a:lnL>
                    <a:lnR>
                      <a:noFill/>
                    </a:lnR>
                    <a:lnT>
                      <a:noFill/>
                    </a:lnT>
                    <a:lnB>
                      <a:noFill/>
                    </a:lnB>
                  </a:tcPr>
                </a:tc>
                <a:tc>
                  <a:txBody>
                    <a:bodyPr/>
                    <a:lstStyle/>
                    <a:p>
                      <a:pPr algn="r" fontAlgn="b"/>
                      <a:r>
                        <a:rPr lang="en-GB" sz="700" b="1" i="0" u="none" strike="noStrike" dirty="0">
                          <a:solidFill>
                            <a:srgbClr val="000000"/>
                          </a:solidFill>
                          <a:effectLst/>
                          <a:latin typeface="Verdana" panose="020B0604030504040204" pitchFamily="34" charset="0"/>
                        </a:rPr>
                        <a:t>73.209 </a:t>
                      </a:r>
                    </a:p>
                  </a:txBody>
                  <a:tcPr marL="5612" marR="5612" marT="5612"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r" fontAlgn="b"/>
                      <a:r>
                        <a:rPr lang="en-GB" sz="700" b="1" i="0" u="none" strike="noStrike" dirty="0">
                          <a:solidFill>
                            <a:srgbClr val="000000"/>
                          </a:solidFill>
                          <a:effectLst/>
                          <a:latin typeface="Verdana" panose="020B0604030504040204" pitchFamily="34" charset="0"/>
                        </a:rPr>
                        <a:t>1.566 </a:t>
                      </a:r>
                    </a:p>
                  </a:txBody>
                  <a:tcPr marL="5612" marR="5612" marT="5612"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08447887"/>
                  </a:ext>
                </a:extLst>
              </a:tr>
            </a:tbl>
          </a:graphicData>
        </a:graphic>
      </p:graphicFrame>
      <p:graphicFrame>
        <p:nvGraphicFramePr>
          <p:cNvPr id="15" name="Table 14">
            <a:extLst>
              <a:ext uri="{FF2B5EF4-FFF2-40B4-BE49-F238E27FC236}">
                <a16:creationId xmlns:a16="http://schemas.microsoft.com/office/drawing/2014/main" id="{E9FA1AE6-6273-7F17-74EC-3C3157D8C5EB}"/>
              </a:ext>
            </a:extLst>
          </p:cNvPr>
          <p:cNvGraphicFramePr>
            <a:graphicFrameLocks noGrp="1"/>
          </p:cNvGraphicFramePr>
          <p:nvPr/>
        </p:nvGraphicFramePr>
        <p:xfrm>
          <a:off x="370521" y="3904612"/>
          <a:ext cx="4965700" cy="352425"/>
        </p:xfrm>
        <a:graphic>
          <a:graphicData uri="http://schemas.openxmlformats.org/drawingml/2006/table">
            <a:tbl>
              <a:tblPr/>
              <a:tblGrid>
                <a:gridCol w="2336800">
                  <a:extLst>
                    <a:ext uri="{9D8B030D-6E8A-4147-A177-3AD203B41FA5}">
                      <a16:colId xmlns:a16="http://schemas.microsoft.com/office/drawing/2014/main" val="810083326"/>
                    </a:ext>
                  </a:extLst>
                </a:gridCol>
                <a:gridCol w="1295400">
                  <a:extLst>
                    <a:ext uri="{9D8B030D-6E8A-4147-A177-3AD203B41FA5}">
                      <a16:colId xmlns:a16="http://schemas.microsoft.com/office/drawing/2014/main" val="3152280554"/>
                    </a:ext>
                  </a:extLst>
                </a:gridCol>
                <a:gridCol w="1333500">
                  <a:extLst>
                    <a:ext uri="{9D8B030D-6E8A-4147-A177-3AD203B41FA5}">
                      <a16:colId xmlns:a16="http://schemas.microsoft.com/office/drawing/2014/main" val="1273236098"/>
                    </a:ext>
                  </a:extLst>
                </a:gridCol>
              </a:tblGrid>
              <a:tr h="152400">
                <a:tc>
                  <a:txBody>
                    <a:bodyPr/>
                    <a:lstStyle/>
                    <a:p>
                      <a:pPr algn="l" fontAlgn="b"/>
                      <a:r>
                        <a:rPr lang="en-GB" sz="900" b="0" i="0" u="none" strike="noStrike" dirty="0">
                          <a:solidFill>
                            <a:srgbClr val="000000"/>
                          </a:solidFill>
                          <a:effectLst/>
                          <a:latin typeface="Verdana" panose="020B060403050404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GB" sz="900" b="0" i="0" u="none" strike="noStrike">
                          <a:solidFill>
                            <a:srgbClr val="000000"/>
                          </a:solidFill>
                          <a:effectLst/>
                          <a:latin typeface="Verdana" panose="020B0604030504040204" pitchFamily="34" charset="0"/>
                        </a:rPr>
                        <a:t>Mio DKK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900" b="0" i="0" u="none" strike="noStrike">
                          <a:solidFill>
                            <a:srgbClr val="000000"/>
                          </a:solidFill>
                          <a:effectLst/>
                          <a:latin typeface="Verdana" panose="020B0604030504040204" pitchFamily="34" charset="0"/>
                        </a:rPr>
                        <a:t>Mio. DKK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1963767"/>
                  </a:ext>
                </a:extLst>
              </a:tr>
              <a:tr h="200025">
                <a:tc>
                  <a:txBody>
                    <a:bodyPr/>
                    <a:lstStyle/>
                    <a:p>
                      <a:pPr algn="l" fontAlgn="b"/>
                      <a:r>
                        <a:rPr lang="en-GB" sz="1100" b="1" i="0" u="none" strike="noStrike">
                          <a:solidFill>
                            <a:srgbClr val="000000"/>
                          </a:solidFill>
                          <a:effectLst/>
                          <a:latin typeface="Verdana" panose="020B0604030504040204" pitchFamily="34" charset="0"/>
                        </a:rPr>
                        <a:t> Samlet investering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GB" sz="1100" b="1" i="0" u="none" strike="noStrike" dirty="0">
                          <a:solidFill>
                            <a:srgbClr val="000000"/>
                          </a:solidFill>
                          <a:effectLst/>
                          <a:latin typeface="Verdana" panose="020B0604030504040204" pitchFamily="34" charset="0"/>
                        </a:rPr>
                        <a:t>140.042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100" b="1" i="0" u="none" strike="noStrike" dirty="0">
                          <a:solidFill>
                            <a:srgbClr val="000000"/>
                          </a:solidFill>
                          <a:effectLst/>
                          <a:latin typeface="Verdana" panose="020B0604030504040204" pitchFamily="34" charset="0"/>
                        </a:rPr>
                        <a:t>               3.231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5477440"/>
                  </a:ext>
                </a:extLst>
              </a:tr>
            </a:tbl>
          </a:graphicData>
        </a:graphic>
      </p:graphicFrame>
    </p:spTree>
    <p:extLst>
      <p:ext uri="{BB962C8B-B14F-4D97-AF65-F5344CB8AC3E}">
        <p14:creationId xmlns:p14="http://schemas.microsoft.com/office/powerpoint/2010/main" val="284472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296D87-3236-E93F-796E-64D37897A11D}"/>
              </a:ext>
            </a:extLst>
          </p:cNvPr>
          <p:cNvSpPr>
            <a:spLocks noGrp="1"/>
          </p:cNvSpPr>
          <p:nvPr>
            <p:ph type="body" sz="quarter" idx="24"/>
          </p:nvPr>
        </p:nvSpPr>
        <p:spPr/>
        <p:txBody>
          <a:bodyPr/>
          <a:lstStyle/>
          <a:p>
            <a:endParaRPr lang="en-GB"/>
          </a:p>
        </p:txBody>
      </p:sp>
      <p:sp>
        <p:nvSpPr>
          <p:cNvPr id="3" name="Title 2">
            <a:extLst>
              <a:ext uri="{FF2B5EF4-FFF2-40B4-BE49-F238E27FC236}">
                <a16:creationId xmlns:a16="http://schemas.microsoft.com/office/drawing/2014/main" id="{6BE4221B-E679-9E87-5CE7-6F6C65E8DC55}"/>
              </a:ext>
            </a:extLst>
          </p:cNvPr>
          <p:cNvSpPr>
            <a:spLocks noGrp="1"/>
          </p:cNvSpPr>
          <p:nvPr>
            <p:ph type="title"/>
          </p:nvPr>
        </p:nvSpPr>
        <p:spPr>
          <a:xfrm>
            <a:off x="406372" y="478393"/>
            <a:ext cx="8291660" cy="472368"/>
          </a:xfrm>
        </p:spPr>
        <p:txBody>
          <a:bodyPr/>
          <a:lstStyle/>
          <a:p>
            <a:r>
              <a:rPr lang="da-DK" dirty="0"/>
              <a:t>Brint i 100 km rør</a:t>
            </a:r>
            <a:endParaRPr lang="en-GB" dirty="0"/>
          </a:p>
        </p:txBody>
      </p:sp>
      <p:sp>
        <p:nvSpPr>
          <p:cNvPr id="4" name="Slide Number Placeholder 3">
            <a:extLst>
              <a:ext uri="{FF2B5EF4-FFF2-40B4-BE49-F238E27FC236}">
                <a16:creationId xmlns:a16="http://schemas.microsoft.com/office/drawing/2014/main" id="{6C7816BA-FA07-396A-63D7-732D6698CE4C}"/>
              </a:ext>
            </a:extLst>
          </p:cNvPr>
          <p:cNvSpPr>
            <a:spLocks noGrp="1"/>
          </p:cNvSpPr>
          <p:nvPr>
            <p:ph type="sldNum" sz="quarter" idx="12"/>
          </p:nvPr>
        </p:nvSpPr>
        <p:spPr/>
        <p:txBody>
          <a:bodyPr/>
          <a:lstStyle/>
          <a:p>
            <a:fld id="{AF54B9EF-527F-4F31-BDA9-861CCA0FE377}" type="slidenum">
              <a:rPr lang="en-GB" noProof="0" smtClean="0"/>
              <a:pPr/>
              <a:t>26</a:t>
            </a:fld>
            <a:endParaRPr lang="en-GB" noProof="0"/>
          </a:p>
        </p:txBody>
      </p:sp>
      <p:graphicFrame>
        <p:nvGraphicFramePr>
          <p:cNvPr id="6" name="Content Placeholder 5">
            <a:extLst>
              <a:ext uri="{FF2B5EF4-FFF2-40B4-BE49-F238E27FC236}">
                <a16:creationId xmlns:a16="http://schemas.microsoft.com/office/drawing/2014/main" id="{80B5CF24-51C0-84D7-1CB5-F0E8766A3840}"/>
              </a:ext>
            </a:extLst>
          </p:cNvPr>
          <p:cNvGraphicFramePr>
            <a:graphicFrameLocks noGrp="1"/>
          </p:cNvGraphicFramePr>
          <p:nvPr>
            <p:ph sz="quarter" idx="27"/>
            <p:extLst>
              <p:ext uri="{D42A27DB-BD31-4B8C-83A1-F6EECF244321}">
                <p14:modId xmlns:p14="http://schemas.microsoft.com/office/powerpoint/2010/main" val="3020299805"/>
              </p:ext>
            </p:extLst>
          </p:nvPr>
        </p:nvGraphicFramePr>
        <p:xfrm>
          <a:off x="747712" y="2003107"/>
          <a:ext cx="6451601" cy="1112520"/>
        </p:xfrm>
        <a:graphic>
          <a:graphicData uri="http://schemas.openxmlformats.org/drawingml/2006/table">
            <a:tbl>
              <a:tblPr firstRow="1" firstCol="1" bandRow="1"/>
              <a:tblGrid>
                <a:gridCol w="499121">
                  <a:extLst>
                    <a:ext uri="{9D8B030D-6E8A-4147-A177-3AD203B41FA5}">
                      <a16:colId xmlns:a16="http://schemas.microsoft.com/office/drawing/2014/main" val="4226508024"/>
                    </a:ext>
                  </a:extLst>
                </a:gridCol>
                <a:gridCol w="748681">
                  <a:extLst>
                    <a:ext uri="{9D8B030D-6E8A-4147-A177-3AD203B41FA5}">
                      <a16:colId xmlns:a16="http://schemas.microsoft.com/office/drawing/2014/main" val="926510601"/>
                    </a:ext>
                  </a:extLst>
                </a:gridCol>
                <a:gridCol w="1007485">
                  <a:extLst>
                    <a:ext uri="{9D8B030D-6E8A-4147-A177-3AD203B41FA5}">
                      <a16:colId xmlns:a16="http://schemas.microsoft.com/office/drawing/2014/main" val="328525260"/>
                    </a:ext>
                  </a:extLst>
                </a:gridCol>
                <a:gridCol w="1007485">
                  <a:extLst>
                    <a:ext uri="{9D8B030D-6E8A-4147-A177-3AD203B41FA5}">
                      <a16:colId xmlns:a16="http://schemas.microsoft.com/office/drawing/2014/main" val="2460827152"/>
                    </a:ext>
                  </a:extLst>
                </a:gridCol>
                <a:gridCol w="1062943">
                  <a:extLst>
                    <a:ext uri="{9D8B030D-6E8A-4147-A177-3AD203B41FA5}">
                      <a16:colId xmlns:a16="http://schemas.microsoft.com/office/drawing/2014/main" val="1802086737"/>
                    </a:ext>
                  </a:extLst>
                </a:gridCol>
                <a:gridCol w="1062943">
                  <a:extLst>
                    <a:ext uri="{9D8B030D-6E8A-4147-A177-3AD203B41FA5}">
                      <a16:colId xmlns:a16="http://schemas.microsoft.com/office/drawing/2014/main" val="773880594"/>
                    </a:ext>
                  </a:extLst>
                </a:gridCol>
                <a:gridCol w="1062943">
                  <a:extLst>
                    <a:ext uri="{9D8B030D-6E8A-4147-A177-3AD203B41FA5}">
                      <a16:colId xmlns:a16="http://schemas.microsoft.com/office/drawing/2014/main" val="1980479644"/>
                    </a:ext>
                  </a:extLst>
                </a:gridCol>
              </a:tblGrid>
              <a:tr h="58778">
                <a:tc rowSpan="2">
                  <a:txBody>
                    <a:bodyPr/>
                    <a:lstStyle/>
                    <a:p>
                      <a:pPr algn="ctr"/>
                      <a:r>
                        <a:rPr lang="en-GB" sz="900">
                          <a:solidFill>
                            <a:srgbClr val="000000"/>
                          </a:solidFill>
                          <a:effectLst/>
                          <a:latin typeface="Verdana" panose="020B0604030504040204" pitchFamily="34" charset="0"/>
                          <a:ea typeface="Calibri" panose="020F0502020204030204" pitchFamily="34" charset="0"/>
                        </a:rPr>
                        <a:t>Case </a:t>
                      </a:r>
                      <a:endParaRPr lang="en-GB" sz="1100">
                        <a:effectLst/>
                        <a:latin typeface="Calibri" panose="020F0502020204030204" pitchFamily="34" charset="0"/>
                        <a:ea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P Down</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T</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dirty="0">
                          <a:solidFill>
                            <a:srgbClr val="000000"/>
                          </a:solidFill>
                          <a:effectLst/>
                          <a:latin typeface="Verdana" panose="020B0604030504040204" pitchFamily="34" charset="0"/>
                          <a:ea typeface="Calibri" panose="020F0502020204030204" pitchFamily="34" charset="0"/>
                        </a:rPr>
                        <a:t>Pipeline </a:t>
                      </a:r>
                      <a:r>
                        <a:rPr lang="en-GB" sz="900" dirty="0" err="1">
                          <a:solidFill>
                            <a:srgbClr val="000000"/>
                          </a:solidFill>
                          <a:effectLst/>
                          <a:latin typeface="Verdana" panose="020B0604030504040204" pitchFamily="34" charset="0"/>
                          <a:ea typeface="Calibri" panose="020F0502020204030204" pitchFamily="34" charset="0"/>
                        </a:rPr>
                        <a:t>lenght</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Pipe Size </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dirty="0">
                          <a:solidFill>
                            <a:srgbClr val="000000"/>
                          </a:solidFill>
                          <a:effectLst/>
                          <a:latin typeface="Verdana" panose="020B0604030504040204" pitchFamily="34" charset="0"/>
                          <a:ea typeface="Calibri" panose="020F0502020204030204" pitchFamily="34" charset="0"/>
                        </a:rPr>
                        <a:t>Normal Volume Down</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a-DK" sz="1100" dirty="0">
                          <a:effectLst/>
                          <a:latin typeface="Calibri" panose="020F0502020204030204" pitchFamily="34" charset="0"/>
                          <a:ea typeface="Calibri" panose="020F0502020204030204" pitchFamily="34" charset="0"/>
                        </a:rPr>
                        <a:t>Vægt</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2320960"/>
                  </a:ext>
                </a:extLst>
              </a:tr>
              <a:tr h="142875">
                <a:tc vMerge="1">
                  <a:txBody>
                    <a:bodyPr/>
                    <a:lstStyle/>
                    <a:p>
                      <a:endParaRPr lang="en-GB"/>
                    </a:p>
                  </a:txBody>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bar</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K</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m</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inch</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Nm³</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a-DK" sz="1100" dirty="0">
                          <a:effectLst/>
                          <a:latin typeface="Calibri" panose="020F0502020204030204" pitchFamily="34" charset="0"/>
                          <a:ea typeface="Calibri" panose="020F0502020204030204" pitchFamily="34" charset="0"/>
                        </a:rPr>
                        <a:t>Kg</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9688438"/>
                  </a:ext>
                </a:extLst>
              </a:tr>
              <a:tr h="142875">
                <a:tc>
                  <a:txBody>
                    <a:bodyPr/>
                    <a:lstStyle/>
                    <a:p>
                      <a:pPr algn="ctr"/>
                      <a:r>
                        <a:rPr lang="en-GB" sz="900">
                          <a:solidFill>
                            <a:srgbClr val="000000"/>
                          </a:solidFill>
                          <a:effectLst/>
                          <a:latin typeface="Verdana" panose="020B0604030504040204" pitchFamily="34" charset="0"/>
                          <a:ea typeface="Calibri" panose="020F0502020204030204" pitchFamily="34" charset="0"/>
                        </a:rPr>
                        <a:t>1</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30</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283</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dirty="0">
                          <a:solidFill>
                            <a:srgbClr val="000000"/>
                          </a:solidFill>
                          <a:effectLst/>
                          <a:latin typeface="Verdana" panose="020B0604030504040204" pitchFamily="34" charset="0"/>
                          <a:ea typeface="Calibri" panose="020F0502020204030204" pitchFamily="34" charset="0"/>
                        </a:rPr>
                        <a:t>100.000</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36</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dirty="0">
                          <a:solidFill>
                            <a:srgbClr val="000000"/>
                          </a:solidFill>
                          <a:effectLst/>
                          <a:latin typeface="Verdana" panose="020B0604030504040204" pitchFamily="34" charset="0"/>
                          <a:ea typeface="Calibri" panose="020F0502020204030204" pitchFamily="34" charset="0"/>
                        </a:rPr>
                        <a:t>1.759.759</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a-DK" sz="1100" dirty="0">
                          <a:effectLst/>
                          <a:latin typeface="Calibri" panose="020F0502020204030204" pitchFamily="34" charset="0"/>
                          <a:ea typeface="Calibri" panose="020F0502020204030204" pitchFamily="34" charset="0"/>
                        </a:rPr>
                        <a:t>158.378</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139953"/>
                  </a:ext>
                </a:extLst>
              </a:tr>
              <a:tr h="142875">
                <a:tc>
                  <a:txBody>
                    <a:bodyPr/>
                    <a:lstStyle/>
                    <a:p>
                      <a:pPr algn="ctr"/>
                      <a:r>
                        <a:rPr lang="en-GB" sz="900">
                          <a:solidFill>
                            <a:srgbClr val="000000"/>
                          </a:solidFill>
                          <a:effectLst/>
                          <a:latin typeface="Verdana" panose="020B0604030504040204" pitchFamily="34" charset="0"/>
                          <a:ea typeface="Calibri" panose="020F0502020204030204" pitchFamily="34" charset="0"/>
                        </a:rPr>
                        <a:t>2</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30</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283</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dirty="0">
                          <a:solidFill>
                            <a:srgbClr val="000000"/>
                          </a:solidFill>
                          <a:effectLst/>
                          <a:latin typeface="Verdana" panose="020B0604030504040204" pitchFamily="34" charset="0"/>
                          <a:ea typeface="Calibri" panose="020F0502020204030204" pitchFamily="34" charset="0"/>
                        </a:rPr>
                        <a:t>100.000</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48</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dirty="0">
                          <a:solidFill>
                            <a:srgbClr val="000000"/>
                          </a:solidFill>
                          <a:effectLst/>
                          <a:latin typeface="Verdana" panose="020B0604030504040204" pitchFamily="34" charset="0"/>
                          <a:ea typeface="Calibri" panose="020F0502020204030204" pitchFamily="34" charset="0"/>
                        </a:rPr>
                        <a:t>3.118.929</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a-DK" sz="1100" dirty="0">
                          <a:effectLst/>
                          <a:latin typeface="Calibri" panose="020F0502020204030204" pitchFamily="34" charset="0"/>
                          <a:ea typeface="Calibri" panose="020F0502020204030204" pitchFamily="34" charset="0"/>
                        </a:rPr>
                        <a:t>280.704</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659756"/>
                  </a:ext>
                </a:extLst>
              </a:tr>
              <a:tr h="142875">
                <a:tc>
                  <a:txBody>
                    <a:bodyPr/>
                    <a:lstStyle/>
                    <a:p>
                      <a:pPr algn="ctr"/>
                      <a:r>
                        <a:rPr lang="en-GB" sz="900" dirty="0">
                          <a:solidFill>
                            <a:srgbClr val="000000"/>
                          </a:solidFill>
                          <a:effectLst/>
                          <a:latin typeface="Verdana" panose="020B0604030504040204" pitchFamily="34" charset="0"/>
                          <a:ea typeface="Calibri" panose="020F0502020204030204" pitchFamily="34" charset="0"/>
                        </a:rPr>
                        <a:t>3 </a:t>
                      </a:r>
                      <a:r>
                        <a:rPr lang="en-GB" sz="900" baseline="30000" dirty="0">
                          <a:solidFill>
                            <a:srgbClr val="000000"/>
                          </a:solidFill>
                          <a:effectLst/>
                          <a:latin typeface="Verdana" panose="020B0604030504040204" pitchFamily="34" charset="0"/>
                          <a:ea typeface="Calibri" panose="020F0502020204030204" pitchFamily="34" charset="0"/>
                        </a:rPr>
                        <a:t>1)</a:t>
                      </a:r>
                      <a:endParaRPr lang="en-GB" sz="1100" baseline="300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30</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283</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dirty="0">
                          <a:solidFill>
                            <a:srgbClr val="000000"/>
                          </a:solidFill>
                          <a:effectLst/>
                          <a:latin typeface="Verdana" panose="020B0604030504040204" pitchFamily="34" charset="0"/>
                          <a:ea typeface="Calibri" panose="020F0502020204030204" pitchFamily="34" charset="0"/>
                        </a:rPr>
                        <a:t>100.000</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36</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dirty="0">
                          <a:solidFill>
                            <a:srgbClr val="000000"/>
                          </a:solidFill>
                          <a:effectLst/>
                          <a:latin typeface="Verdana" panose="020B0604030504040204" pitchFamily="34" charset="0"/>
                          <a:ea typeface="Calibri" panose="020F0502020204030204" pitchFamily="34" charset="0"/>
                        </a:rPr>
                        <a:t>1.696.747</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a-DK" sz="1100" dirty="0">
                          <a:effectLst/>
                          <a:latin typeface="Calibri" panose="020F0502020204030204" pitchFamily="34" charset="0"/>
                          <a:ea typeface="Calibri" panose="020F0502020204030204" pitchFamily="34" charset="0"/>
                        </a:rPr>
                        <a:t>152.707</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0178392"/>
                  </a:ext>
                </a:extLst>
              </a:tr>
              <a:tr h="142875">
                <a:tc>
                  <a:txBody>
                    <a:bodyPr/>
                    <a:lstStyle/>
                    <a:p>
                      <a:pPr algn="ctr"/>
                      <a:r>
                        <a:rPr lang="en-GB" sz="900" dirty="0">
                          <a:solidFill>
                            <a:srgbClr val="000000"/>
                          </a:solidFill>
                          <a:effectLst/>
                          <a:latin typeface="Verdana" panose="020B0604030504040204" pitchFamily="34" charset="0"/>
                          <a:ea typeface="Calibri" panose="020F0502020204030204" pitchFamily="34" charset="0"/>
                        </a:rPr>
                        <a:t>4 </a:t>
                      </a:r>
                      <a:r>
                        <a:rPr lang="en-GB" sz="900" baseline="30000" dirty="0">
                          <a:solidFill>
                            <a:srgbClr val="000000"/>
                          </a:solidFill>
                          <a:effectLst/>
                          <a:latin typeface="Verdana" panose="020B0604030504040204" pitchFamily="34" charset="0"/>
                          <a:ea typeface="Calibri" panose="020F0502020204030204" pitchFamily="34" charset="0"/>
                        </a:rPr>
                        <a:t>1)</a:t>
                      </a:r>
                      <a:r>
                        <a:rPr lang="en-GB" sz="900" dirty="0">
                          <a:solidFill>
                            <a:srgbClr val="000000"/>
                          </a:solidFill>
                          <a:effectLst/>
                          <a:latin typeface="Verdana" panose="020B0604030504040204" pitchFamily="34" charset="0"/>
                          <a:ea typeface="Calibri" panose="020F0502020204030204" pitchFamily="34" charset="0"/>
                        </a:rPr>
                        <a:t> </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30</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283</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dirty="0">
                          <a:solidFill>
                            <a:srgbClr val="000000"/>
                          </a:solidFill>
                          <a:effectLst/>
                          <a:latin typeface="Verdana" panose="020B0604030504040204" pitchFamily="34" charset="0"/>
                          <a:ea typeface="Calibri" panose="020F0502020204030204" pitchFamily="34" charset="0"/>
                        </a:rPr>
                        <a:t>100.000</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a:solidFill>
                            <a:srgbClr val="000000"/>
                          </a:solidFill>
                          <a:effectLst/>
                          <a:latin typeface="Verdana" panose="020B0604030504040204" pitchFamily="34" charset="0"/>
                          <a:ea typeface="Calibri" panose="020F0502020204030204" pitchFamily="34" charset="0"/>
                        </a:rPr>
                        <a:t>48</a:t>
                      </a:r>
                      <a:endParaRPr lang="en-GB" sz="110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900" dirty="0">
                          <a:solidFill>
                            <a:srgbClr val="000000"/>
                          </a:solidFill>
                          <a:effectLst/>
                          <a:latin typeface="Verdana" panose="020B0604030504040204" pitchFamily="34" charset="0"/>
                          <a:ea typeface="Calibri" panose="020F0502020204030204" pitchFamily="34" charset="0"/>
                        </a:rPr>
                        <a:t>3.014.011</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a-DK" sz="1100" dirty="0">
                          <a:effectLst/>
                          <a:latin typeface="Calibri" panose="020F0502020204030204" pitchFamily="34" charset="0"/>
                          <a:ea typeface="Calibri" panose="020F0502020204030204" pitchFamily="34" charset="0"/>
                        </a:rPr>
                        <a:t>271.261</a:t>
                      </a:r>
                      <a:endParaRPr lang="en-GB" sz="1100" dirty="0">
                        <a:effectLst/>
                        <a:latin typeface="Calibri" panose="020F0502020204030204" pitchFamily="34" charset="0"/>
                        <a:ea typeface="Calibri" panose="020F0502020204030204" pitchFamily="34"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3422930"/>
                  </a:ext>
                </a:extLst>
              </a:tr>
            </a:tbl>
          </a:graphicData>
        </a:graphic>
      </p:graphicFrame>
      <p:sp>
        <p:nvSpPr>
          <p:cNvPr id="7" name="TextBox 6">
            <a:extLst>
              <a:ext uri="{FF2B5EF4-FFF2-40B4-BE49-F238E27FC236}">
                <a16:creationId xmlns:a16="http://schemas.microsoft.com/office/drawing/2014/main" id="{2DCD00CF-204C-C6F1-3B68-F8C62BD81D85}"/>
              </a:ext>
            </a:extLst>
          </p:cNvPr>
          <p:cNvSpPr txBox="1"/>
          <p:nvPr/>
        </p:nvSpPr>
        <p:spPr>
          <a:xfrm>
            <a:off x="747712" y="3250406"/>
            <a:ext cx="1778794" cy="246221"/>
          </a:xfrm>
          <a:prstGeom prst="rect">
            <a:avLst/>
          </a:prstGeom>
          <a:noFill/>
        </p:spPr>
        <p:txBody>
          <a:bodyPr wrap="square" rtlCol="0">
            <a:spAutoFit/>
          </a:bodyPr>
          <a:lstStyle/>
          <a:p>
            <a:r>
              <a:rPr lang="en-GB" sz="1000" baseline="30000" dirty="0">
                <a:solidFill>
                  <a:srgbClr val="000000"/>
                </a:solidFill>
                <a:effectLst/>
                <a:latin typeface="Verdana" panose="020B0604030504040204" pitchFamily="34" charset="0"/>
                <a:ea typeface="Calibri" panose="020F0502020204030204" pitchFamily="34" charset="0"/>
              </a:rPr>
              <a:t>1) </a:t>
            </a:r>
            <a:r>
              <a:rPr lang="en-GB" sz="1000" dirty="0" err="1">
                <a:solidFill>
                  <a:srgbClr val="000000"/>
                </a:solidFill>
                <a:effectLst/>
                <a:latin typeface="Verdana" panose="020B0604030504040204" pitchFamily="34" charset="0"/>
                <a:ea typeface="Calibri" panose="020F0502020204030204" pitchFamily="34" charset="0"/>
              </a:rPr>
              <a:t>Højtryksrør</a:t>
            </a:r>
            <a:r>
              <a:rPr lang="en-GB" sz="1000" dirty="0">
                <a:solidFill>
                  <a:srgbClr val="000000"/>
                </a:solidFill>
                <a:effectLst/>
                <a:latin typeface="Verdana" panose="020B0604030504040204" pitchFamily="34" charset="0"/>
                <a:ea typeface="Calibri" panose="020F0502020204030204" pitchFamily="34" charset="0"/>
              </a:rPr>
              <a:t> 120 Bar.</a:t>
            </a:r>
            <a:r>
              <a:rPr lang="da-DK" sz="1000" dirty="0">
                <a:latin typeface="+mj-lt"/>
                <a:cs typeface="Arial" pitchFamily="34" charset="0"/>
              </a:rPr>
              <a:t>   </a:t>
            </a:r>
            <a:endParaRPr lang="en-GB" sz="1000" dirty="0">
              <a:latin typeface="+mj-lt"/>
              <a:cs typeface="Arial" pitchFamily="34" charset="0"/>
            </a:endParaRPr>
          </a:p>
        </p:txBody>
      </p:sp>
    </p:spTree>
    <p:extLst>
      <p:ext uri="{BB962C8B-B14F-4D97-AF65-F5344CB8AC3E}">
        <p14:creationId xmlns:p14="http://schemas.microsoft.com/office/powerpoint/2010/main" val="34113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B401D8DE-4DDE-724A-6A9D-C6FAA56D0676}"/>
              </a:ext>
            </a:extLst>
          </p:cNvPr>
          <p:cNvSpPr>
            <a:spLocks noGrp="1"/>
          </p:cNvSpPr>
          <p:nvPr>
            <p:ph type="body" sz="quarter" idx="24"/>
          </p:nvPr>
        </p:nvSpPr>
        <p:spPr>
          <a:xfrm>
            <a:off x="405652" y="246144"/>
            <a:ext cx="8292380" cy="209645"/>
          </a:xfrm>
        </p:spPr>
        <p:txBody>
          <a:bodyPr/>
          <a:lstStyle/>
          <a:p>
            <a:endParaRPr lang="en-US"/>
          </a:p>
        </p:txBody>
      </p:sp>
      <p:sp>
        <p:nvSpPr>
          <p:cNvPr id="15" name="Title 2">
            <a:extLst>
              <a:ext uri="{FF2B5EF4-FFF2-40B4-BE49-F238E27FC236}">
                <a16:creationId xmlns:a16="http://schemas.microsoft.com/office/drawing/2014/main" id="{0C509512-A101-C713-D0F8-7C9E8CF020C0}"/>
              </a:ext>
            </a:extLst>
          </p:cNvPr>
          <p:cNvSpPr>
            <a:spLocks noGrp="1"/>
          </p:cNvSpPr>
          <p:nvPr>
            <p:ph type="title"/>
          </p:nvPr>
        </p:nvSpPr>
        <p:spPr>
          <a:xfrm>
            <a:off x="406372" y="478393"/>
            <a:ext cx="8291660" cy="472368"/>
          </a:xfrm>
        </p:spPr>
        <p:txBody>
          <a:bodyPr/>
          <a:lstStyle/>
          <a:p>
            <a:r>
              <a:rPr lang="da-DK" dirty="0"/>
              <a:t>Offshore Elektriske kabler </a:t>
            </a:r>
          </a:p>
        </p:txBody>
      </p:sp>
      <p:sp>
        <p:nvSpPr>
          <p:cNvPr id="3" name="Slide Number Placeholder 2">
            <a:extLst>
              <a:ext uri="{FF2B5EF4-FFF2-40B4-BE49-F238E27FC236}">
                <a16:creationId xmlns:a16="http://schemas.microsoft.com/office/drawing/2014/main" id="{294CD81B-EF6E-2539-2FE5-9E0B07990DD6}"/>
              </a:ext>
            </a:extLst>
          </p:cNvPr>
          <p:cNvSpPr>
            <a:spLocks noGrp="1"/>
          </p:cNvSpPr>
          <p:nvPr>
            <p:ph type="sldNum" sz="quarter" idx="12"/>
          </p:nvPr>
        </p:nvSpPr>
        <p:spPr>
          <a:xfrm>
            <a:off x="130774" y="4603009"/>
            <a:ext cx="408316" cy="379563"/>
          </a:xfrm>
        </p:spPr>
        <p:txBody>
          <a:bodyPr wrap="square" anchor="ctr">
            <a:normAutofit/>
          </a:bodyPr>
          <a:lstStyle/>
          <a:p>
            <a:pPr>
              <a:spcAft>
                <a:spcPts val="600"/>
              </a:spcAft>
            </a:pPr>
            <a:fld id="{AF54B9EF-527F-4F31-BDA9-861CCA0FE377}" type="slidenum">
              <a:rPr lang="en-GB" noProof="0" smtClean="0"/>
              <a:pPr>
                <a:spcAft>
                  <a:spcPts val="600"/>
                </a:spcAft>
              </a:pPr>
              <a:t>27</a:t>
            </a:fld>
            <a:endParaRPr lang="en-GB" noProof="0"/>
          </a:p>
        </p:txBody>
      </p:sp>
      <p:graphicFrame>
        <p:nvGraphicFramePr>
          <p:cNvPr id="8" name="Content Placeholder 7">
            <a:extLst>
              <a:ext uri="{FF2B5EF4-FFF2-40B4-BE49-F238E27FC236}">
                <a16:creationId xmlns:a16="http://schemas.microsoft.com/office/drawing/2014/main" id="{9C3E8171-833D-2859-9246-3DD56817A435}"/>
              </a:ext>
            </a:extLst>
          </p:cNvPr>
          <p:cNvGraphicFramePr>
            <a:graphicFrameLocks noGrp="1"/>
          </p:cNvGraphicFramePr>
          <p:nvPr>
            <p:ph sz="quarter" idx="27"/>
            <p:extLst>
              <p:ext uri="{D42A27DB-BD31-4B8C-83A1-F6EECF244321}">
                <p14:modId xmlns:p14="http://schemas.microsoft.com/office/powerpoint/2010/main" val="3700619078"/>
              </p:ext>
            </p:extLst>
          </p:nvPr>
        </p:nvGraphicFramePr>
        <p:xfrm>
          <a:off x="1367819" y="1621378"/>
          <a:ext cx="5484170" cy="2083200"/>
        </p:xfrm>
        <a:graphic>
          <a:graphicData uri="http://schemas.openxmlformats.org/drawingml/2006/table">
            <a:tbl>
              <a:tblPr firstRow="1" bandRow="1">
                <a:noFill/>
              </a:tblPr>
              <a:tblGrid>
                <a:gridCol w="251574">
                  <a:extLst>
                    <a:ext uri="{9D8B030D-6E8A-4147-A177-3AD203B41FA5}">
                      <a16:colId xmlns:a16="http://schemas.microsoft.com/office/drawing/2014/main" val="1810387918"/>
                    </a:ext>
                  </a:extLst>
                </a:gridCol>
                <a:gridCol w="1816009">
                  <a:extLst>
                    <a:ext uri="{9D8B030D-6E8A-4147-A177-3AD203B41FA5}">
                      <a16:colId xmlns:a16="http://schemas.microsoft.com/office/drawing/2014/main" val="1426009815"/>
                    </a:ext>
                  </a:extLst>
                </a:gridCol>
                <a:gridCol w="734310">
                  <a:extLst>
                    <a:ext uri="{9D8B030D-6E8A-4147-A177-3AD203B41FA5}">
                      <a16:colId xmlns:a16="http://schemas.microsoft.com/office/drawing/2014/main" val="1119128254"/>
                    </a:ext>
                  </a:extLst>
                </a:gridCol>
                <a:gridCol w="685800">
                  <a:extLst>
                    <a:ext uri="{9D8B030D-6E8A-4147-A177-3AD203B41FA5}">
                      <a16:colId xmlns:a16="http://schemas.microsoft.com/office/drawing/2014/main" val="2727884378"/>
                    </a:ext>
                  </a:extLst>
                </a:gridCol>
                <a:gridCol w="707231">
                  <a:extLst>
                    <a:ext uri="{9D8B030D-6E8A-4147-A177-3AD203B41FA5}">
                      <a16:colId xmlns:a16="http://schemas.microsoft.com/office/drawing/2014/main" val="440254520"/>
                    </a:ext>
                  </a:extLst>
                </a:gridCol>
                <a:gridCol w="1289246">
                  <a:extLst>
                    <a:ext uri="{9D8B030D-6E8A-4147-A177-3AD203B41FA5}">
                      <a16:colId xmlns:a16="http://schemas.microsoft.com/office/drawing/2014/main" val="1718149796"/>
                    </a:ext>
                  </a:extLst>
                </a:gridCol>
              </a:tblGrid>
              <a:tr h="462339">
                <a:tc>
                  <a:txBody>
                    <a:bodyPr/>
                    <a:lstStyle/>
                    <a:p>
                      <a:pPr algn="ctr" fontAlgn="b"/>
                      <a:endParaRPr lang="da-DK" sz="700" b="1" i="0" u="none" strike="noStrike" cap="all" spc="60" noProof="0" dirty="0">
                        <a:solidFill>
                          <a:schemeClr val="tx1"/>
                        </a:solidFill>
                        <a:effectLst/>
                        <a:latin typeface="Verdana" panose="020B0604030504040204" pitchFamily="34" charset="0"/>
                      </a:endParaRPr>
                    </a:p>
                  </a:txBody>
                  <a:tcPr marL="1787" marR="1787" marT="55040" marB="55040" anchor="b">
                    <a:lnL w="12700" cmpd="sng">
                      <a:noFill/>
                    </a:lnL>
                    <a:lnR w="12700" cmpd="sng">
                      <a:noFill/>
                    </a:lnR>
                    <a:lnT w="12700" cmpd="sng">
                      <a:noFill/>
                    </a:lnT>
                    <a:lnB w="38100" cmpd="sng">
                      <a:noFill/>
                    </a:lnB>
                    <a:noFill/>
                  </a:tcPr>
                </a:tc>
                <a:tc>
                  <a:txBody>
                    <a:bodyPr/>
                    <a:lstStyle/>
                    <a:p>
                      <a:pPr algn="l" fontAlgn="b"/>
                      <a:endParaRPr lang="da-DK" sz="700" b="1" i="0" u="none" strike="noStrike" cap="all" spc="60" noProof="0" dirty="0">
                        <a:solidFill>
                          <a:schemeClr val="tx1"/>
                        </a:solidFill>
                        <a:effectLst/>
                        <a:latin typeface="Verdana" panose="020B0604030504040204" pitchFamily="34" charset="0"/>
                      </a:endParaRPr>
                    </a:p>
                  </a:txBody>
                  <a:tcPr marL="1787" marR="1787" marT="55040" marB="55040" anchor="b">
                    <a:lnL w="12700" cmpd="sng">
                      <a:noFill/>
                    </a:lnL>
                    <a:lnR w="12700" cmpd="sng">
                      <a:noFill/>
                    </a:lnR>
                    <a:lnT w="12700" cmpd="sng">
                      <a:noFill/>
                    </a:lnT>
                    <a:lnB w="38100" cmpd="sng">
                      <a:noFill/>
                    </a:lnB>
                    <a:noFill/>
                  </a:tcPr>
                </a:tc>
                <a:tc>
                  <a:txBody>
                    <a:bodyPr/>
                    <a:lstStyle/>
                    <a:p>
                      <a:pPr algn="l" fontAlgn="b"/>
                      <a:r>
                        <a:rPr lang="da-DK" sz="700" b="1" i="0" u="none" strike="noStrike" cap="all" spc="60" noProof="0" dirty="0">
                          <a:solidFill>
                            <a:schemeClr val="tx1"/>
                          </a:solidFill>
                          <a:effectLst/>
                          <a:latin typeface="Verdana" panose="020B0604030504040204" pitchFamily="34" charset="0"/>
                        </a:rPr>
                        <a:t>Afstand </a:t>
                      </a:r>
                      <a:r>
                        <a:rPr lang="da-DK" sz="700" b="1" i="0" u="none" strike="noStrike" cap="all" spc="60" noProof="0" dirty="0" err="1">
                          <a:solidFill>
                            <a:schemeClr val="tx1"/>
                          </a:solidFill>
                          <a:effectLst/>
                          <a:latin typeface="Verdana" panose="020B0604030504040204" pitchFamily="34" charset="0"/>
                        </a:rPr>
                        <a:t>OFFshore</a:t>
                      </a:r>
                      <a:r>
                        <a:rPr lang="da-DK" sz="700" b="1" i="0" u="none" strike="noStrike" cap="all" spc="60" noProof="0" dirty="0">
                          <a:solidFill>
                            <a:schemeClr val="tx1"/>
                          </a:solidFill>
                          <a:effectLst/>
                          <a:latin typeface="Verdana" panose="020B0604030504040204" pitchFamily="34" charset="0"/>
                        </a:rPr>
                        <a:t> (km)</a:t>
                      </a:r>
                    </a:p>
                  </a:txBody>
                  <a:tcPr marL="1787" marR="1787" marT="55040" marB="55040" anchor="b">
                    <a:lnL w="12700" cmpd="sng">
                      <a:noFill/>
                    </a:lnL>
                    <a:lnR w="12700" cmpd="sng">
                      <a:noFill/>
                    </a:lnR>
                    <a:lnT w="12700" cmpd="sng">
                      <a:noFill/>
                    </a:lnT>
                    <a:lnB w="38100" cmpd="sng">
                      <a:noFill/>
                    </a:lnB>
                    <a:noFill/>
                  </a:tcPr>
                </a:tc>
                <a:tc>
                  <a:txBody>
                    <a:bodyPr/>
                    <a:lstStyle/>
                    <a:p>
                      <a:pPr algn="l" fontAlgn="b"/>
                      <a:r>
                        <a:rPr lang="da-DK" sz="700" b="1" i="0" u="none" strike="noStrike" cap="all" spc="60" noProof="0" dirty="0">
                          <a:solidFill>
                            <a:schemeClr val="tx1"/>
                          </a:solidFill>
                          <a:effectLst/>
                          <a:latin typeface="Verdana" panose="020B0604030504040204" pitchFamily="34" charset="0"/>
                        </a:rPr>
                        <a:t>Omformer </a:t>
                      </a:r>
                      <a:r>
                        <a:rPr lang="da-DK" sz="700" b="1" i="0" u="none" strike="noStrike" cap="all" spc="60" noProof="0" dirty="0" err="1">
                          <a:solidFill>
                            <a:schemeClr val="tx1"/>
                          </a:solidFill>
                          <a:effectLst/>
                          <a:latin typeface="Verdana" panose="020B0604030504040204" pitchFamily="34" charset="0"/>
                        </a:rPr>
                        <a:t>stastion</a:t>
                      </a:r>
                      <a:r>
                        <a:rPr lang="da-DK" sz="700" b="1" i="0" u="none" strike="noStrike" cap="all" spc="60" noProof="0" dirty="0">
                          <a:solidFill>
                            <a:schemeClr val="tx1"/>
                          </a:solidFill>
                          <a:effectLst/>
                          <a:latin typeface="Verdana" panose="020B0604030504040204" pitchFamily="34" charset="0"/>
                        </a:rPr>
                        <a:t>(</a:t>
                      </a:r>
                      <a:r>
                        <a:rPr lang="da-DK" sz="700" b="1" i="0" u="none" strike="noStrike" cap="all" spc="60" noProof="0" dirty="0" err="1">
                          <a:solidFill>
                            <a:schemeClr val="tx1"/>
                          </a:solidFill>
                          <a:effectLst/>
                          <a:latin typeface="Verdana" panose="020B0604030504040204" pitchFamily="34" charset="0"/>
                        </a:rPr>
                        <a:t>kDKK</a:t>
                      </a:r>
                      <a:r>
                        <a:rPr lang="da-DK" sz="700" b="1" i="0" u="none" strike="noStrike" cap="all" spc="60" noProof="0" dirty="0">
                          <a:solidFill>
                            <a:schemeClr val="tx1"/>
                          </a:solidFill>
                          <a:effectLst/>
                          <a:latin typeface="Verdana" panose="020B0604030504040204" pitchFamily="34" charset="0"/>
                        </a:rPr>
                        <a:t>)</a:t>
                      </a:r>
                    </a:p>
                  </a:txBody>
                  <a:tcPr marL="1787" marR="1787" marT="55040" marB="55040" anchor="b">
                    <a:lnL w="12700" cmpd="sng">
                      <a:noFill/>
                    </a:lnL>
                    <a:lnR w="12700" cmpd="sng">
                      <a:noFill/>
                    </a:lnR>
                    <a:lnT w="12700" cmpd="sng">
                      <a:noFill/>
                    </a:lnT>
                    <a:lnB w="38100" cmpd="sng">
                      <a:noFill/>
                    </a:lnB>
                    <a:noFill/>
                  </a:tcPr>
                </a:tc>
                <a:tc>
                  <a:txBody>
                    <a:bodyPr/>
                    <a:lstStyle/>
                    <a:p>
                      <a:pPr algn="l" fontAlgn="b"/>
                      <a:r>
                        <a:rPr lang="da-DK" sz="700" b="1" i="0" u="none" strike="noStrike" cap="all" spc="60" noProof="0" dirty="0">
                          <a:solidFill>
                            <a:schemeClr val="tx1"/>
                          </a:solidFill>
                          <a:effectLst/>
                          <a:latin typeface="Verdana" panose="020B0604030504040204" pitchFamily="34" charset="0"/>
                        </a:rPr>
                        <a:t>Pris på Offshore kabler (</a:t>
                      </a:r>
                      <a:r>
                        <a:rPr lang="da-DK" sz="700" b="1" i="0" u="none" strike="noStrike" cap="all" spc="60" noProof="0" dirty="0" err="1">
                          <a:solidFill>
                            <a:schemeClr val="tx1"/>
                          </a:solidFill>
                          <a:effectLst/>
                          <a:latin typeface="Verdana" panose="020B0604030504040204" pitchFamily="34" charset="0"/>
                        </a:rPr>
                        <a:t>kDKK</a:t>
                      </a:r>
                      <a:r>
                        <a:rPr lang="da-DK" sz="700" b="1" i="0" u="none" strike="noStrike" cap="all" spc="60" noProof="0" dirty="0">
                          <a:solidFill>
                            <a:schemeClr val="tx1"/>
                          </a:solidFill>
                          <a:effectLst/>
                          <a:latin typeface="Verdana" panose="020B0604030504040204" pitchFamily="34" charset="0"/>
                        </a:rPr>
                        <a:t>)</a:t>
                      </a:r>
                    </a:p>
                  </a:txBody>
                  <a:tcPr marL="1787" marR="1787" marT="55040" marB="55040" anchor="b">
                    <a:lnL w="12700" cmpd="sng">
                      <a:noFill/>
                    </a:lnL>
                    <a:lnR w="12700" cmpd="sng">
                      <a:noFill/>
                    </a:lnR>
                    <a:lnT w="12700" cmpd="sng">
                      <a:noFill/>
                    </a:lnT>
                    <a:lnB w="38100" cmpd="sng">
                      <a:noFill/>
                    </a:lnB>
                    <a:noFill/>
                  </a:tcPr>
                </a:tc>
                <a:tc>
                  <a:txBody>
                    <a:bodyPr/>
                    <a:lstStyle/>
                    <a:p>
                      <a:pPr algn="l" fontAlgn="b"/>
                      <a:r>
                        <a:rPr lang="da-DK" sz="700" b="1" i="0" u="none" strike="noStrike" cap="all" spc="60" noProof="0" dirty="0">
                          <a:solidFill>
                            <a:schemeClr val="tx1"/>
                          </a:solidFill>
                          <a:effectLst/>
                          <a:latin typeface="Verdana" panose="020B0604030504040204" pitchFamily="34" charset="0"/>
                        </a:rPr>
                        <a:t>TOTAL (</a:t>
                      </a:r>
                      <a:r>
                        <a:rPr lang="da-DK" sz="700" b="1" i="0" u="none" strike="noStrike" cap="all" spc="60" noProof="0" dirty="0" err="1">
                          <a:solidFill>
                            <a:schemeClr val="tx1"/>
                          </a:solidFill>
                          <a:effectLst/>
                          <a:latin typeface="Verdana" panose="020B0604030504040204" pitchFamily="34" charset="0"/>
                        </a:rPr>
                        <a:t>kDKK</a:t>
                      </a:r>
                      <a:r>
                        <a:rPr lang="da-DK" sz="700" b="1" i="0" u="none" strike="noStrike" cap="all" spc="60" noProof="0" dirty="0">
                          <a:solidFill>
                            <a:schemeClr val="tx1"/>
                          </a:solidFill>
                          <a:effectLst/>
                          <a:latin typeface="Verdana" panose="020B0604030504040204" pitchFamily="34" charset="0"/>
                        </a:rPr>
                        <a:t>)</a:t>
                      </a:r>
                    </a:p>
                  </a:txBody>
                  <a:tcPr marL="1787" marR="1787" marT="55040" marB="55040" anchor="b">
                    <a:lnL w="12700" cmpd="sng">
                      <a:noFill/>
                    </a:lnL>
                    <a:lnR w="12700" cmpd="sng">
                      <a:noFill/>
                    </a:lnR>
                    <a:lnT w="12700" cmpd="sng">
                      <a:noFill/>
                    </a:lnT>
                    <a:lnB w="38100" cmpd="sng">
                      <a:noFill/>
                    </a:lnB>
                    <a:noFill/>
                  </a:tcPr>
                </a:tc>
                <a:extLst>
                  <a:ext uri="{0D108BD9-81ED-4DB2-BD59-A6C34878D82A}">
                    <a16:rowId xmlns:a16="http://schemas.microsoft.com/office/drawing/2014/main" val="2561220589"/>
                  </a:ext>
                </a:extLst>
              </a:tr>
              <a:tr h="372393">
                <a:tc>
                  <a:txBody>
                    <a:bodyPr/>
                    <a:lstStyle/>
                    <a:p>
                      <a:pPr algn="ctr" fontAlgn="b"/>
                      <a:r>
                        <a:rPr lang="da-DK" sz="1000" b="0" i="0" u="none" strike="noStrike" cap="none" spc="0" noProof="0" dirty="0">
                          <a:solidFill>
                            <a:schemeClr val="tx1"/>
                          </a:solidFill>
                          <a:effectLst/>
                          <a:latin typeface="Verdana" panose="020B0604030504040204" pitchFamily="34" charset="0"/>
                        </a:rPr>
                        <a:t>1</a:t>
                      </a:r>
                    </a:p>
                  </a:txBody>
                  <a:tcPr marL="1787" marR="1787" marT="1787" marB="55040">
                    <a:lnL w="12700" cap="flat" cmpd="sng" algn="ctr">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l" fontAlgn="b"/>
                      <a:r>
                        <a:rPr lang="da-DK" sz="1000" b="0" i="0" u="none" strike="noStrike" cap="none" spc="0" noProof="0" dirty="0">
                          <a:solidFill>
                            <a:schemeClr val="tx1"/>
                          </a:solidFill>
                          <a:effectLst/>
                          <a:latin typeface="Verdana" panose="020B0604030504040204" pitchFamily="34" charset="0"/>
                        </a:rPr>
                        <a:t>Statelige </a:t>
                      </a:r>
                      <a:r>
                        <a:rPr lang="da-DK" sz="1000" b="0" i="0" u="none" strike="noStrike" cap="none" spc="0" noProof="0" dirty="0" err="1">
                          <a:solidFill>
                            <a:schemeClr val="tx1"/>
                          </a:solidFill>
                          <a:effectLst/>
                          <a:latin typeface="Verdana" panose="020B0604030504040204" pitchFamily="34" charset="0"/>
                        </a:rPr>
                        <a:t>energiø</a:t>
                      </a:r>
                      <a:r>
                        <a:rPr lang="da-DK" sz="1000" b="0" i="0" u="none" strike="noStrike" cap="none" spc="0" noProof="0" dirty="0">
                          <a:solidFill>
                            <a:schemeClr val="tx1"/>
                          </a:solidFill>
                          <a:effectLst/>
                          <a:latin typeface="Verdana" panose="020B0604030504040204" pitchFamily="34" charset="0"/>
                        </a:rPr>
                        <a:t> til </a:t>
                      </a:r>
                      <a:r>
                        <a:rPr lang="da-DK" sz="1000" b="0" i="0" u="none" strike="noStrike" cap="none" spc="0" noProof="0" dirty="0" err="1">
                          <a:solidFill>
                            <a:schemeClr val="tx1"/>
                          </a:solidFill>
                          <a:effectLst/>
                          <a:latin typeface="Verdana" panose="020B0604030504040204" pitchFamily="34" charset="0"/>
                        </a:rPr>
                        <a:t>Brintø</a:t>
                      </a:r>
                      <a:r>
                        <a:rPr lang="da-DK" sz="1000" b="0" i="0" u="none" strike="noStrike" cap="none" spc="0" noProof="0" dirty="0">
                          <a:solidFill>
                            <a:schemeClr val="tx1"/>
                          </a:solidFill>
                          <a:effectLst/>
                          <a:latin typeface="Verdana" panose="020B0604030504040204" pitchFamily="34" charset="0"/>
                        </a:rPr>
                        <a:t> Nord</a:t>
                      </a:r>
                    </a:p>
                  </a:txBody>
                  <a:tcPr marL="1787" marR="1787" marT="1787" marB="55040" anchor="b">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r" fontAlgn="b"/>
                      <a:r>
                        <a:rPr lang="da-DK" sz="1000" b="0" i="0" u="none" strike="noStrike" cap="none" spc="0" noProof="0" dirty="0">
                          <a:solidFill>
                            <a:schemeClr val="tx1"/>
                          </a:solidFill>
                          <a:effectLst/>
                          <a:latin typeface="Verdana" panose="020B0604030504040204" pitchFamily="34" charset="0"/>
                        </a:rPr>
                        <a:t>52</a:t>
                      </a:r>
                    </a:p>
                  </a:txBody>
                  <a:tcPr marL="1787" marR="1787" marT="1787" marB="55040" anchor="b">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r" fontAlgn="b"/>
                      <a:r>
                        <a:rPr lang="da-DK" sz="1000" b="0" i="0" u="none" strike="noStrike" cap="none" spc="0" noProof="0" dirty="0">
                          <a:solidFill>
                            <a:schemeClr val="tx1"/>
                          </a:solidFill>
                          <a:effectLst/>
                          <a:latin typeface="Verdana" panose="020B0604030504040204" pitchFamily="34" charset="0"/>
                        </a:rPr>
                        <a:t>3888900</a:t>
                      </a:r>
                    </a:p>
                  </a:txBody>
                  <a:tcPr marL="1787" marR="1787" marT="1787" marB="55040" anchor="b">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r" fontAlgn="b"/>
                      <a:r>
                        <a:rPr lang="da-DK" sz="1000" b="0" i="0" u="none" strike="noStrike" cap="none" spc="0" noProof="0" dirty="0">
                          <a:solidFill>
                            <a:schemeClr val="tx1"/>
                          </a:solidFill>
                          <a:effectLst/>
                          <a:latin typeface="Verdana" panose="020B0604030504040204" pitchFamily="34" charset="0"/>
                        </a:rPr>
                        <a:t>784485</a:t>
                      </a:r>
                    </a:p>
                  </a:txBody>
                  <a:tcPr marL="1787" marR="1787" marT="1787" marB="55040" anchor="b">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r" fontAlgn="b"/>
                      <a:r>
                        <a:rPr lang="da-DK" sz="1000" b="0" i="0" u="none" strike="noStrike" cap="none" spc="0" noProof="0" dirty="0">
                          <a:solidFill>
                            <a:schemeClr val="tx1"/>
                          </a:solidFill>
                          <a:effectLst/>
                          <a:latin typeface="Verdana" panose="020B0604030504040204" pitchFamily="34" charset="0"/>
                        </a:rPr>
                        <a:t>4.673.437 </a:t>
                      </a:r>
                    </a:p>
                  </a:txBody>
                  <a:tcPr marL="1787" marR="1787" marT="1787" marB="55040" anchor="b">
                    <a:lnL w="12700" cmpd="sng">
                      <a:noFill/>
                      <a:prstDash val="solid"/>
                    </a:lnL>
                    <a:lnR w="12700" cmpd="sng">
                      <a:noFill/>
                      <a:prstDash val="solid"/>
                    </a:lnR>
                    <a:lnT w="38100" cmpd="sng">
                      <a:noFill/>
                    </a:lnT>
                    <a:lnB w="12700" cmpd="sng">
                      <a:noFill/>
                      <a:prstDash val="solid"/>
                    </a:lnB>
                    <a:solidFill>
                      <a:schemeClr val="bg1">
                        <a:lumMod val="95000"/>
                      </a:schemeClr>
                    </a:solidFill>
                  </a:tcPr>
                </a:tc>
                <a:extLst>
                  <a:ext uri="{0D108BD9-81ED-4DB2-BD59-A6C34878D82A}">
                    <a16:rowId xmlns:a16="http://schemas.microsoft.com/office/drawing/2014/main" val="3485523250"/>
                  </a:ext>
                </a:extLst>
              </a:tr>
              <a:tr h="225618">
                <a:tc>
                  <a:txBody>
                    <a:bodyPr/>
                    <a:lstStyle/>
                    <a:p>
                      <a:pPr algn="ctr" fontAlgn="b"/>
                      <a:r>
                        <a:rPr lang="da-DK" sz="1000" b="0" i="0" u="none" strike="noStrike" cap="none" spc="0" noProof="0" dirty="0">
                          <a:solidFill>
                            <a:schemeClr val="tx1"/>
                          </a:solidFill>
                          <a:effectLst/>
                          <a:latin typeface="Verdana" panose="020B0604030504040204" pitchFamily="34" charset="0"/>
                        </a:rPr>
                        <a:t>3</a:t>
                      </a:r>
                    </a:p>
                  </a:txBody>
                  <a:tcPr marL="1787" marR="1787" marT="1787" marB="55040">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b"/>
                      <a:r>
                        <a:rPr lang="da-DK" sz="1000" b="0" i="0" u="none" strike="noStrike" cap="none" spc="0" noProof="0" dirty="0" err="1">
                          <a:solidFill>
                            <a:schemeClr val="tx1"/>
                          </a:solidFill>
                          <a:effectLst/>
                          <a:latin typeface="Verdana" panose="020B0604030504040204" pitchFamily="34" charset="0"/>
                        </a:rPr>
                        <a:t>Brintø</a:t>
                      </a:r>
                      <a:r>
                        <a:rPr lang="da-DK" sz="1000" b="0" i="0" u="none" strike="noStrike" cap="none" spc="0" noProof="0" dirty="0">
                          <a:solidFill>
                            <a:schemeClr val="tx1"/>
                          </a:solidFill>
                          <a:effectLst/>
                          <a:latin typeface="Verdana" panose="020B0604030504040204" pitchFamily="34" charset="0"/>
                        </a:rPr>
                        <a:t> Nord til </a:t>
                      </a:r>
                      <a:r>
                        <a:rPr lang="da-DK" sz="1000" b="0" i="0" u="none" strike="noStrike" cap="none" spc="0" noProof="0" dirty="0" err="1">
                          <a:solidFill>
                            <a:schemeClr val="tx1"/>
                          </a:solidFill>
                          <a:effectLst/>
                          <a:latin typeface="Verdana" panose="020B0604030504040204" pitchFamily="34" charset="0"/>
                        </a:rPr>
                        <a:t>Brintø</a:t>
                      </a:r>
                      <a:r>
                        <a:rPr lang="da-DK" sz="1000" b="0" i="0" u="none" strike="noStrike" cap="none" spc="0" noProof="0" dirty="0">
                          <a:solidFill>
                            <a:schemeClr val="tx1"/>
                          </a:solidFill>
                          <a:effectLst/>
                          <a:latin typeface="Verdana" panose="020B0604030504040204" pitchFamily="34" charset="0"/>
                        </a:rPr>
                        <a:t> Syd</a:t>
                      </a:r>
                    </a:p>
                  </a:txBody>
                  <a:tcPr marL="1787" marR="1787" marT="1787" marB="55040"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da-DK" sz="1000" b="0" i="0" u="none" strike="noStrike" cap="none" spc="0" noProof="0" dirty="0">
                          <a:solidFill>
                            <a:schemeClr val="tx1"/>
                          </a:solidFill>
                          <a:effectLst/>
                          <a:latin typeface="Verdana" panose="020B0604030504040204" pitchFamily="34" charset="0"/>
                        </a:rPr>
                        <a:t>78</a:t>
                      </a:r>
                    </a:p>
                  </a:txBody>
                  <a:tcPr marL="1787" marR="1787" marT="1787" marB="55040"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da-DK" sz="1000" b="0" i="0" u="none" strike="noStrike" cap="none" spc="0" noProof="0" dirty="0">
                          <a:solidFill>
                            <a:schemeClr val="tx1"/>
                          </a:solidFill>
                          <a:effectLst/>
                          <a:latin typeface="Verdana" panose="020B0604030504040204" pitchFamily="34" charset="0"/>
                        </a:rPr>
                        <a:t>3888900</a:t>
                      </a:r>
                    </a:p>
                  </a:txBody>
                  <a:tcPr marL="1787" marR="1787" marT="1787" marB="55040"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da-DK" sz="1000" b="0" i="0" u="none" strike="noStrike" cap="none" spc="0" noProof="0" dirty="0">
                          <a:solidFill>
                            <a:schemeClr val="tx1"/>
                          </a:solidFill>
                          <a:effectLst/>
                          <a:latin typeface="Verdana" panose="020B0604030504040204" pitchFamily="34" charset="0"/>
                        </a:rPr>
                        <a:t>1176728</a:t>
                      </a:r>
                    </a:p>
                  </a:txBody>
                  <a:tcPr marL="1787" marR="1787" marT="1787" marB="55040"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da-DK" sz="1000" b="0" i="0" u="none" strike="noStrike" cap="none" spc="0" noProof="0" dirty="0">
                          <a:solidFill>
                            <a:schemeClr val="tx1"/>
                          </a:solidFill>
                          <a:effectLst/>
                          <a:latin typeface="Verdana" panose="020B0604030504040204" pitchFamily="34" charset="0"/>
                        </a:rPr>
                        <a:t>5.065.706 </a:t>
                      </a:r>
                    </a:p>
                  </a:txBody>
                  <a:tcPr marL="1787" marR="1787" marT="1787" marB="5504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651130698"/>
                  </a:ext>
                </a:extLst>
              </a:tr>
              <a:tr h="225135">
                <a:tc>
                  <a:txBody>
                    <a:bodyPr/>
                    <a:lstStyle/>
                    <a:p>
                      <a:pPr algn="ctr" fontAlgn="b"/>
                      <a:r>
                        <a:rPr lang="da-DK" sz="1000" b="0" i="0" u="none" strike="noStrike" cap="none" spc="0" noProof="0" dirty="0">
                          <a:solidFill>
                            <a:schemeClr val="tx1"/>
                          </a:solidFill>
                          <a:effectLst/>
                          <a:latin typeface="Verdana" panose="020B0604030504040204" pitchFamily="34" charset="0"/>
                        </a:rPr>
                        <a:t>4</a:t>
                      </a:r>
                    </a:p>
                  </a:txBody>
                  <a:tcPr marL="1787" marR="1787" marT="1787" marB="55040">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b"/>
                      <a:r>
                        <a:rPr lang="da-DK" sz="1000" b="0" i="0" u="none" strike="noStrike" cap="none" spc="0" noProof="0" dirty="0" err="1">
                          <a:solidFill>
                            <a:schemeClr val="tx1"/>
                          </a:solidFill>
                          <a:effectLst/>
                          <a:latin typeface="Verdana" panose="020B0604030504040204" pitchFamily="34" charset="0"/>
                        </a:rPr>
                        <a:t>Brintø</a:t>
                      </a:r>
                      <a:r>
                        <a:rPr lang="da-DK" sz="1000" b="0" i="0" u="none" strike="noStrike" cap="none" spc="0" noProof="0" dirty="0">
                          <a:solidFill>
                            <a:schemeClr val="tx1"/>
                          </a:solidFill>
                          <a:effectLst/>
                          <a:latin typeface="Verdana" panose="020B0604030504040204" pitchFamily="34" charset="0"/>
                        </a:rPr>
                        <a:t> Syd to </a:t>
                      </a:r>
                      <a:r>
                        <a:rPr lang="da-DK" sz="1000" b="0" i="0" u="none" strike="noStrike" cap="none" spc="0" noProof="0" dirty="0" err="1">
                          <a:solidFill>
                            <a:schemeClr val="tx1"/>
                          </a:solidFill>
                          <a:effectLst/>
                          <a:latin typeface="Verdana" panose="020B0604030504040204" pitchFamily="34" charset="0"/>
                        </a:rPr>
                        <a:t>AquaDuctus</a:t>
                      </a:r>
                      <a:endParaRPr lang="da-DK" sz="1000" b="0" i="0" u="none" strike="noStrike" cap="none" spc="0" noProof="0" dirty="0">
                        <a:solidFill>
                          <a:schemeClr val="tx1"/>
                        </a:solidFill>
                        <a:effectLst/>
                        <a:latin typeface="Verdana" panose="020B0604030504040204" pitchFamily="34" charset="0"/>
                      </a:endParaRPr>
                    </a:p>
                  </a:txBody>
                  <a:tcPr marL="1787" marR="1787" marT="1787" marB="55040">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da-DK" sz="1000" b="0" i="0" u="none" strike="noStrike" cap="none" spc="0" noProof="0" dirty="0">
                          <a:solidFill>
                            <a:schemeClr val="tx1"/>
                          </a:solidFill>
                          <a:effectLst/>
                          <a:latin typeface="Verdana" panose="020B0604030504040204" pitchFamily="34" charset="0"/>
                        </a:rPr>
                        <a:t>84</a:t>
                      </a:r>
                    </a:p>
                  </a:txBody>
                  <a:tcPr marL="1787" marR="1787" marT="1787" marB="55040">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da-DK" sz="1000" b="0" i="0" u="none" strike="noStrike" cap="none" spc="0" noProof="0" dirty="0">
                          <a:solidFill>
                            <a:schemeClr val="tx1"/>
                          </a:solidFill>
                          <a:effectLst/>
                          <a:latin typeface="Verdana" panose="020B0604030504040204" pitchFamily="34" charset="0"/>
                        </a:rPr>
                        <a:t>3888900</a:t>
                      </a:r>
                    </a:p>
                  </a:txBody>
                  <a:tcPr marL="1787" marR="1787" marT="1787" marB="55040">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da-DK" sz="1000" b="0" i="0" u="none" strike="noStrike" cap="none" spc="0" noProof="0" dirty="0">
                          <a:solidFill>
                            <a:schemeClr val="tx1"/>
                          </a:solidFill>
                          <a:effectLst/>
                          <a:latin typeface="Verdana" panose="020B0604030504040204" pitchFamily="34" charset="0"/>
                        </a:rPr>
                        <a:t>1267245</a:t>
                      </a:r>
                    </a:p>
                  </a:txBody>
                  <a:tcPr marL="1787" marR="1787" marT="1787" marB="55040">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r" fontAlgn="b"/>
                      <a:r>
                        <a:rPr lang="da-DK" sz="1000" b="0" i="0" u="none" strike="noStrike" cap="none" spc="0" noProof="0" dirty="0">
                          <a:solidFill>
                            <a:schemeClr val="tx1"/>
                          </a:solidFill>
                          <a:effectLst/>
                          <a:latin typeface="Verdana" panose="020B0604030504040204" pitchFamily="34" charset="0"/>
                        </a:rPr>
                        <a:t>5.156.229 </a:t>
                      </a:r>
                    </a:p>
                  </a:txBody>
                  <a:tcPr marL="1787" marR="1787" marT="1787" marB="55040">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4033686871"/>
                  </a:ext>
                </a:extLst>
              </a:tr>
              <a:tr h="185737">
                <a:tc>
                  <a:txBody>
                    <a:bodyPr/>
                    <a:lstStyle/>
                    <a:p>
                      <a:pPr algn="ctr" fontAlgn="b"/>
                      <a:endParaRPr lang="da-DK" sz="1000" b="0" i="0" u="none" strike="noStrike" cap="none" spc="0" noProof="0" dirty="0">
                        <a:solidFill>
                          <a:schemeClr val="tx1"/>
                        </a:solidFill>
                        <a:effectLst/>
                        <a:latin typeface="Verdana" panose="020B0604030504040204" pitchFamily="34" charset="0"/>
                      </a:endParaRPr>
                    </a:p>
                  </a:txBody>
                  <a:tcPr marL="1787" marR="1787" marT="1787" marB="55040"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b"/>
                      <a:endParaRPr lang="da-DK" sz="1000" b="0" i="0" u="none" strike="noStrike" cap="none" spc="0" noProof="0" dirty="0">
                        <a:solidFill>
                          <a:schemeClr val="tx1"/>
                        </a:solidFill>
                        <a:effectLst/>
                        <a:latin typeface="Verdana" panose="020B0604030504040204" pitchFamily="34" charset="0"/>
                      </a:endParaRPr>
                    </a:p>
                  </a:txBody>
                  <a:tcPr marL="1787" marR="1787" marT="1787" marB="55040"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da-DK" sz="1000" b="0" i="0" u="none" strike="noStrike" cap="none" spc="0" noProof="0" dirty="0">
                        <a:solidFill>
                          <a:schemeClr val="tx1"/>
                        </a:solidFill>
                        <a:effectLst/>
                        <a:latin typeface="Verdana" panose="020B0604030504040204" pitchFamily="34" charset="0"/>
                      </a:endParaRPr>
                    </a:p>
                  </a:txBody>
                  <a:tcPr marL="1787" marR="1787" marT="1787" marB="55040"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da-DK" sz="1000" b="0" i="0" u="none" strike="noStrike" cap="none" spc="0" noProof="0" dirty="0">
                        <a:solidFill>
                          <a:schemeClr val="tx1"/>
                        </a:solidFill>
                        <a:effectLst/>
                        <a:latin typeface="Verdana" panose="020B0604030504040204" pitchFamily="34" charset="0"/>
                      </a:endParaRPr>
                    </a:p>
                  </a:txBody>
                  <a:tcPr marL="1787" marR="1787" marT="1787" marB="55040"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da-DK" sz="1000" b="0" i="0" u="none" strike="noStrike" cap="none" spc="0" noProof="0" dirty="0">
                        <a:solidFill>
                          <a:schemeClr val="tx1"/>
                        </a:solidFill>
                        <a:effectLst/>
                        <a:latin typeface="Verdana" panose="020B0604030504040204" pitchFamily="34" charset="0"/>
                      </a:endParaRPr>
                    </a:p>
                  </a:txBody>
                  <a:tcPr marL="1787" marR="1787" marT="1787" marB="55040"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da-DK" sz="1000" b="0" i="0" u="none" strike="noStrike" cap="none" spc="0" noProof="0" dirty="0">
                        <a:solidFill>
                          <a:schemeClr val="tx1"/>
                        </a:solidFill>
                        <a:effectLst/>
                        <a:latin typeface="Verdana" panose="020B0604030504040204" pitchFamily="34" charset="0"/>
                      </a:endParaRPr>
                    </a:p>
                  </a:txBody>
                  <a:tcPr marL="1787" marR="1787" marT="1787" marB="5504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911698294"/>
                  </a:ext>
                </a:extLst>
              </a:tr>
              <a:tr h="225618">
                <a:tc>
                  <a:txBody>
                    <a:bodyPr/>
                    <a:lstStyle/>
                    <a:p>
                      <a:pPr algn="ctr" fontAlgn="b"/>
                      <a:endParaRPr lang="en-GB" sz="1000" b="0" i="0" u="none" strike="noStrike" cap="none" spc="0" dirty="0">
                        <a:solidFill>
                          <a:schemeClr val="tx1"/>
                        </a:solidFill>
                        <a:effectLst/>
                        <a:latin typeface="Verdana" panose="020B0604030504040204" pitchFamily="34" charset="0"/>
                      </a:endParaRPr>
                    </a:p>
                  </a:txBody>
                  <a:tcPr marL="1787" marR="1787" marT="1787" marB="5504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b"/>
                      <a:endParaRPr lang="en-GB" sz="1000" b="0" i="0" u="none" strike="noStrike" cap="none" spc="0" dirty="0">
                        <a:solidFill>
                          <a:schemeClr val="tx1"/>
                        </a:solidFill>
                        <a:effectLst/>
                        <a:latin typeface="Verdana" panose="020B0604030504040204" pitchFamily="34" charset="0"/>
                      </a:endParaRPr>
                    </a:p>
                  </a:txBody>
                  <a:tcPr marL="1787" marR="1787" marT="1787" marB="5504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b"/>
                      <a:endParaRPr lang="en-GB" sz="1000" b="0" i="0" u="none" strike="noStrike" cap="none" spc="0" dirty="0">
                        <a:solidFill>
                          <a:schemeClr val="tx1"/>
                        </a:solidFill>
                        <a:effectLst/>
                        <a:latin typeface="Verdana" panose="020B0604030504040204" pitchFamily="34" charset="0"/>
                      </a:endParaRPr>
                    </a:p>
                  </a:txBody>
                  <a:tcPr marL="1787" marR="1787" marT="1787" marB="5504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b"/>
                      <a:endParaRPr lang="en-GB" sz="1000" b="0" i="0" u="none" strike="noStrike" cap="none" spc="0">
                        <a:solidFill>
                          <a:schemeClr val="tx1"/>
                        </a:solidFill>
                        <a:effectLst/>
                        <a:latin typeface="Verdana" panose="020B0604030504040204" pitchFamily="34" charset="0"/>
                      </a:endParaRPr>
                    </a:p>
                  </a:txBody>
                  <a:tcPr marL="1787" marR="1787" marT="1787" marB="5504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l" fontAlgn="b"/>
                      <a:endParaRPr lang="en-GB" sz="1000" b="0" i="0" u="none" strike="noStrike" cap="none" spc="0">
                        <a:solidFill>
                          <a:schemeClr val="tx1"/>
                        </a:solidFill>
                        <a:effectLst/>
                        <a:latin typeface="Verdana" panose="020B0604030504040204" pitchFamily="34" charset="0"/>
                      </a:endParaRPr>
                    </a:p>
                  </a:txBody>
                  <a:tcPr marL="1787" marR="1787" marT="1787" marB="55040" anchor="b">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algn="r" defTabSz="914400" rtl="0" eaLnBrk="1" fontAlgn="b" latinLnBrk="0" hangingPunct="1"/>
                      <a:r>
                        <a:rPr lang="en-GB" sz="1000" b="1" i="0" u="none" strike="noStrike" kern="1200" cap="none" spc="0" dirty="0">
                          <a:solidFill>
                            <a:schemeClr val="tx1"/>
                          </a:solidFill>
                          <a:effectLst/>
                          <a:latin typeface="Verdana" panose="020B0604030504040204" pitchFamily="34" charset="0"/>
                          <a:ea typeface="+mn-ea"/>
                          <a:cs typeface="+mn-cs"/>
                        </a:rPr>
                        <a:t> </a:t>
                      </a:r>
                    </a:p>
                    <a:p>
                      <a:pPr marL="0" algn="r" defTabSz="914400" rtl="0" eaLnBrk="1" fontAlgn="b" latinLnBrk="0" hangingPunct="1"/>
                      <a:r>
                        <a:rPr lang="en-GB" sz="1000" b="1" i="0" u="none" strike="noStrike" kern="1200" cap="none" spc="0" dirty="0">
                          <a:solidFill>
                            <a:schemeClr val="tx1"/>
                          </a:solidFill>
                          <a:effectLst/>
                          <a:latin typeface="Verdana" panose="020B0604030504040204" pitchFamily="34" charset="0"/>
                          <a:ea typeface="+mn-ea"/>
                          <a:cs typeface="+mn-cs"/>
                        </a:rPr>
                        <a:t>14.895.372 </a:t>
                      </a:r>
                    </a:p>
                    <a:p>
                      <a:pPr algn="r" fontAlgn="b"/>
                      <a:r>
                        <a:rPr lang="en-GB" sz="1000" b="1" i="0" u="none" strike="noStrike" cap="none" spc="0" dirty="0">
                          <a:solidFill>
                            <a:schemeClr val="tx1"/>
                          </a:solidFill>
                          <a:effectLst/>
                          <a:latin typeface="Verdana" panose="020B0604030504040204" pitchFamily="34" charset="0"/>
                        </a:rPr>
                        <a:t> </a:t>
                      </a:r>
                    </a:p>
                  </a:txBody>
                  <a:tcPr marL="1787" marR="1787" marT="1787" marB="55040"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308376377"/>
                  </a:ext>
                </a:extLst>
              </a:tr>
            </a:tbl>
          </a:graphicData>
        </a:graphic>
      </p:graphicFrame>
      <p:sp>
        <p:nvSpPr>
          <p:cNvPr id="2" name="TextBox 1">
            <a:extLst>
              <a:ext uri="{FF2B5EF4-FFF2-40B4-BE49-F238E27FC236}">
                <a16:creationId xmlns:a16="http://schemas.microsoft.com/office/drawing/2014/main" id="{649BED62-FDB5-46C9-DC4F-25E630C5F849}"/>
              </a:ext>
            </a:extLst>
          </p:cNvPr>
          <p:cNvSpPr txBox="1"/>
          <p:nvPr/>
        </p:nvSpPr>
        <p:spPr>
          <a:xfrm>
            <a:off x="1351445" y="3976711"/>
            <a:ext cx="3200397" cy="246221"/>
          </a:xfrm>
          <a:prstGeom prst="rect">
            <a:avLst/>
          </a:prstGeom>
          <a:noFill/>
        </p:spPr>
        <p:txBody>
          <a:bodyPr wrap="square" rtlCol="0">
            <a:spAutoFit/>
          </a:bodyPr>
          <a:lstStyle/>
          <a:p>
            <a:r>
              <a:rPr lang="da-DK" sz="1000" dirty="0">
                <a:latin typeface="+mj-lt"/>
                <a:cs typeface="Arial" pitchFamily="34" charset="0"/>
              </a:rPr>
              <a:t>Kabel kapacitet 3 GW</a:t>
            </a:r>
            <a:endParaRPr lang="en-GB" sz="1000" dirty="0">
              <a:latin typeface="+mj-lt"/>
              <a:cs typeface="Arial" pitchFamily="34" charset="0"/>
            </a:endParaRPr>
          </a:p>
        </p:txBody>
      </p:sp>
    </p:spTree>
    <p:extLst>
      <p:ext uri="{BB962C8B-B14F-4D97-AF65-F5344CB8AC3E}">
        <p14:creationId xmlns:p14="http://schemas.microsoft.com/office/powerpoint/2010/main" val="59123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0C7678-50B9-BB2B-C62E-14999808A251}"/>
              </a:ext>
            </a:extLst>
          </p:cNvPr>
          <p:cNvSpPr>
            <a:spLocks noGrp="1"/>
          </p:cNvSpPr>
          <p:nvPr>
            <p:ph type="body" sz="quarter" idx="24"/>
          </p:nvPr>
        </p:nvSpPr>
        <p:spPr/>
        <p:txBody>
          <a:bodyPr/>
          <a:lstStyle/>
          <a:p>
            <a:endParaRPr lang="en-GB"/>
          </a:p>
        </p:txBody>
      </p:sp>
      <p:sp>
        <p:nvSpPr>
          <p:cNvPr id="3" name="Title 2">
            <a:extLst>
              <a:ext uri="{FF2B5EF4-FFF2-40B4-BE49-F238E27FC236}">
                <a16:creationId xmlns:a16="http://schemas.microsoft.com/office/drawing/2014/main" id="{801EF0A7-18E8-282E-FAB7-F8C2DDC0593C}"/>
              </a:ext>
            </a:extLst>
          </p:cNvPr>
          <p:cNvSpPr>
            <a:spLocks noGrp="1"/>
          </p:cNvSpPr>
          <p:nvPr>
            <p:ph type="title"/>
          </p:nvPr>
        </p:nvSpPr>
        <p:spPr>
          <a:xfrm>
            <a:off x="406372" y="478393"/>
            <a:ext cx="8291660" cy="472368"/>
          </a:xfrm>
        </p:spPr>
        <p:txBody>
          <a:bodyPr/>
          <a:lstStyle/>
          <a:p>
            <a:r>
              <a:rPr lang="da-DK"/>
              <a:t>OFFSHORE VE </a:t>
            </a:r>
            <a:r>
              <a:rPr lang="da-DK" dirty="0"/>
              <a:t>CAPEX OPEX</a:t>
            </a:r>
            <a:endParaRPr lang="en-GB" dirty="0"/>
          </a:p>
        </p:txBody>
      </p:sp>
      <p:sp>
        <p:nvSpPr>
          <p:cNvPr id="4" name="Slide Number Placeholder 3">
            <a:extLst>
              <a:ext uri="{FF2B5EF4-FFF2-40B4-BE49-F238E27FC236}">
                <a16:creationId xmlns:a16="http://schemas.microsoft.com/office/drawing/2014/main" id="{268AD057-4273-BAAD-C58C-7AFEC961FC23}"/>
              </a:ext>
            </a:extLst>
          </p:cNvPr>
          <p:cNvSpPr>
            <a:spLocks noGrp="1"/>
          </p:cNvSpPr>
          <p:nvPr>
            <p:ph type="sldNum" sz="quarter" idx="12"/>
          </p:nvPr>
        </p:nvSpPr>
        <p:spPr/>
        <p:txBody>
          <a:bodyPr/>
          <a:lstStyle/>
          <a:p>
            <a:fld id="{AF54B9EF-527F-4F31-BDA9-861CCA0FE377}" type="slidenum">
              <a:rPr lang="en-GB" noProof="0" smtClean="0"/>
              <a:pPr/>
              <a:t>28</a:t>
            </a:fld>
            <a:endParaRPr lang="en-GB" noProof="0"/>
          </a:p>
        </p:txBody>
      </p:sp>
      <p:graphicFrame>
        <p:nvGraphicFramePr>
          <p:cNvPr id="6" name="Content Placeholder 5">
            <a:extLst>
              <a:ext uri="{FF2B5EF4-FFF2-40B4-BE49-F238E27FC236}">
                <a16:creationId xmlns:a16="http://schemas.microsoft.com/office/drawing/2014/main" id="{7C341135-34F4-7AB5-9FDA-68C268D2018C}"/>
              </a:ext>
            </a:extLst>
          </p:cNvPr>
          <p:cNvGraphicFramePr>
            <a:graphicFrameLocks noGrp="1"/>
          </p:cNvGraphicFramePr>
          <p:nvPr>
            <p:ph sz="quarter" idx="27"/>
            <p:extLst>
              <p:ext uri="{D42A27DB-BD31-4B8C-83A1-F6EECF244321}">
                <p14:modId xmlns:p14="http://schemas.microsoft.com/office/powerpoint/2010/main" val="651600538"/>
              </p:ext>
            </p:extLst>
          </p:nvPr>
        </p:nvGraphicFramePr>
        <p:xfrm>
          <a:off x="539090" y="1138401"/>
          <a:ext cx="6325870" cy="822960"/>
        </p:xfrm>
        <a:graphic>
          <a:graphicData uri="http://schemas.openxmlformats.org/drawingml/2006/table">
            <a:tbl>
              <a:tblPr firstRow="1" firstCol="1" bandRow="1"/>
              <a:tblGrid>
                <a:gridCol w="3162935">
                  <a:extLst>
                    <a:ext uri="{9D8B030D-6E8A-4147-A177-3AD203B41FA5}">
                      <a16:colId xmlns:a16="http://schemas.microsoft.com/office/drawing/2014/main" val="376389535"/>
                    </a:ext>
                  </a:extLst>
                </a:gridCol>
                <a:gridCol w="3162935">
                  <a:extLst>
                    <a:ext uri="{9D8B030D-6E8A-4147-A177-3AD203B41FA5}">
                      <a16:colId xmlns:a16="http://schemas.microsoft.com/office/drawing/2014/main" val="3060973273"/>
                    </a:ext>
                  </a:extLst>
                </a:gridCol>
              </a:tblGrid>
              <a:tr h="0">
                <a:tc gridSpan="2">
                  <a:txBody>
                    <a:bodyPr/>
                    <a:lstStyle/>
                    <a:p>
                      <a:pPr algn="ctr"/>
                      <a:r>
                        <a:rPr lang="en-GB" sz="900" b="1" dirty="0">
                          <a:solidFill>
                            <a:schemeClr val="bg1"/>
                          </a:solidFill>
                          <a:effectLst/>
                          <a:latin typeface="Verdana" panose="020B0604030504040204" pitchFamily="34" charset="0"/>
                          <a:ea typeface="Calibri" panose="020F0502020204030204" pitchFamily="34" charset="0"/>
                        </a:rPr>
                        <a:t>41 GW site </a:t>
                      </a:r>
                      <a:r>
                        <a:rPr lang="en-GB" sz="900" b="1" dirty="0" err="1">
                          <a:solidFill>
                            <a:schemeClr val="bg1"/>
                          </a:solidFill>
                          <a:effectLst/>
                          <a:latin typeface="Verdana" panose="020B0604030504040204" pitchFamily="34" charset="0"/>
                          <a:ea typeface="Calibri" panose="020F0502020204030204" pitchFamily="34" charset="0"/>
                        </a:rPr>
                        <a:t>i</a:t>
                      </a:r>
                      <a:r>
                        <a:rPr lang="en-GB" sz="900" b="1" dirty="0">
                          <a:solidFill>
                            <a:schemeClr val="bg1"/>
                          </a:solidFill>
                          <a:effectLst/>
                          <a:latin typeface="Verdana" panose="020B0604030504040204" pitchFamily="34" charset="0"/>
                          <a:ea typeface="Calibri" panose="020F0502020204030204" pitchFamily="34" charset="0"/>
                        </a:rPr>
                        <a:t> </a:t>
                      </a:r>
                      <a:r>
                        <a:rPr lang="en-GB" sz="900" b="1" dirty="0" err="1">
                          <a:solidFill>
                            <a:schemeClr val="bg1"/>
                          </a:solidFill>
                          <a:effectLst/>
                          <a:latin typeface="Verdana" panose="020B0604030504040204" pitchFamily="34" charset="0"/>
                          <a:ea typeface="Calibri" panose="020F0502020204030204" pitchFamily="34" charset="0"/>
                        </a:rPr>
                        <a:t>Nordsøen</a:t>
                      </a:r>
                      <a:endParaRPr lang="en-GB" sz="1100" dirty="0">
                        <a:solidFill>
                          <a:schemeClr val="bg1"/>
                        </a:solidFill>
                        <a:effectLst/>
                        <a:latin typeface="Calibri" panose="020F0502020204030204" pitchFamily="34" charset="0"/>
                        <a:ea typeface="Calibri" panose="020F0502020204030204" pitchFamily="34" charset="0"/>
                      </a:endParaRPr>
                    </a:p>
                    <a:p>
                      <a:pPr algn="ctr"/>
                      <a:r>
                        <a:rPr lang="en-GB" sz="900" dirty="0" err="1">
                          <a:solidFill>
                            <a:schemeClr val="bg1"/>
                          </a:solidFill>
                          <a:effectLst/>
                          <a:latin typeface="Verdana" panose="020B0604030504040204" pitchFamily="34" charset="0"/>
                          <a:ea typeface="Calibri" panose="020F0502020204030204" pitchFamily="34" charset="0"/>
                        </a:rPr>
                        <a:t>Baseret</a:t>
                      </a:r>
                      <a:r>
                        <a:rPr lang="en-GB" sz="900" dirty="0">
                          <a:solidFill>
                            <a:schemeClr val="bg1"/>
                          </a:solidFill>
                          <a:effectLst/>
                          <a:latin typeface="Verdana" panose="020B0604030504040204" pitchFamily="34" charset="0"/>
                          <a:ea typeface="Calibri" panose="020F0502020204030204" pitchFamily="34" charset="0"/>
                        </a:rPr>
                        <a:t> </a:t>
                      </a:r>
                      <a:r>
                        <a:rPr lang="en-GB" sz="900" dirty="0" err="1">
                          <a:solidFill>
                            <a:schemeClr val="bg1"/>
                          </a:solidFill>
                          <a:effectLst/>
                          <a:latin typeface="Verdana" panose="020B0604030504040204" pitchFamily="34" charset="0"/>
                          <a:ea typeface="Calibri" panose="020F0502020204030204" pitchFamily="34" charset="0"/>
                        </a:rPr>
                        <a:t>på</a:t>
                      </a:r>
                      <a:r>
                        <a:rPr lang="en-GB" sz="900" dirty="0">
                          <a:solidFill>
                            <a:schemeClr val="bg1"/>
                          </a:solidFill>
                          <a:effectLst/>
                          <a:latin typeface="Verdana" panose="020B0604030504040204" pitchFamily="34" charset="0"/>
                          <a:ea typeface="Calibri" panose="020F0502020204030204" pitchFamily="34" charset="0"/>
                        </a:rPr>
                        <a:t> 15 MW </a:t>
                      </a:r>
                      <a:r>
                        <a:rPr lang="en-GB" sz="900" dirty="0" err="1">
                          <a:solidFill>
                            <a:schemeClr val="bg1"/>
                          </a:solidFill>
                          <a:effectLst/>
                          <a:latin typeface="Verdana" panose="020B0604030504040204" pitchFamily="34" charset="0"/>
                          <a:ea typeface="Calibri" panose="020F0502020204030204" pitchFamily="34" charset="0"/>
                        </a:rPr>
                        <a:t>mølle</a:t>
                      </a:r>
                      <a:endParaRPr lang="en-GB" sz="1100" dirty="0">
                        <a:solidFill>
                          <a:schemeClr val="bg1"/>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GB"/>
                    </a:p>
                  </a:txBody>
                  <a:tcPr/>
                </a:tc>
                <a:extLst>
                  <a:ext uri="{0D108BD9-81ED-4DB2-BD59-A6C34878D82A}">
                    <a16:rowId xmlns:a16="http://schemas.microsoft.com/office/drawing/2014/main" val="2307890896"/>
                  </a:ext>
                </a:extLst>
              </a:tr>
              <a:tr h="0">
                <a:tc>
                  <a:txBody>
                    <a:bodyPr/>
                    <a:lstStyle/>
                    <a:p>
                      <a:r>
                        <a:rPr lang="en-GB" sz="900">
                          <a:effectLst/>
                          <a:latin typeface="Verdana" panose="020B0604030504040204" pitchFamily="34" charset="0"/>
                          <a:ea typeface="Calibri" panose="020F0502020204030204" pitchFamily="34" charset="0"/>
                        </a:rPr>
                        <a:t>CAPEX</a:t>
                      </a:r>
                      <a:endParaRPr lang="en-GB" sz="11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900">
                          <a:effectLst/>
                          <a:latin typeface="Verdana" panose="020B0604030504040204" pitchFamily="34" charset="0"/>
                          <a:ea typeface="Calibri" panose="020F0502020204030204" pitchFamily="34" charset="0"/>
                        </a:rPr>
                        <a:t>OPEX (30 år)</a:t>
                      </a:r>
                      <a:endParaRPr lang="en-GB" sz="11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003122"/>
                  </a:ext>
                </a:extLst>
              </a:tr>
              <a:tr h="0">
                <a:tc>
                  <a:txBody>
                    <a:bodyPr/>
                    <a:lstStyle/>
                    <a:p>
                      <a:r>
                        <a:rPr lang="en-GB" sz="900" dirty="0">
                          <a:effectLst/>
                          <a:latin typeface="Verdana" panose="020B0604030504040204" pitchFamily="34" charset="0"/>
                          <a:ea typeface="Calibri" panose="020F0502020204030204" pitchFamily="34" charset="0"/>
                        </a:rPr>
                        <a:t>16.227.000.000 DKK x 41 GW</a:t>
                      </a:r>
                      <a:endParaRPr lang="en-GB" sz="1100" dirty="0">
                        <a:effectLst/>
                        <a:latin typeface="Calibri" panose="020F0502020204030204" pitchFamily="34" charset="0"/>
                        <a:ea typeface="Calibri" panose="020F0502020204030204" pitchFamily="34" charset="0"/>
                      </a:endParaRPr>
                    </a:p>
                    <a:p>
                      <a:r>
                        <a:rPr lang="en-GB" sz="900" b="1" u="sng" dirty="0">
                          <a:effectLst/>
                          <a:latin typeface="Verdana" panose="020B0604030504040204" pitchFamily="34" charset="0"/>
                          <a:ea typeface="Calibri" panose="020F0502020204030204" pitchFamily="34" charset="0"/>
                        </a:rPr>
                        <a:t>665.307.000.000 DKK.)</a:t>
                      </a:r>
                      <a:endParaRPr lang="en-GB" sz="1100" dirty="0">
                        <a:effectLst/>
                        <a:latin typeface="Calibri" panose="020F0502020204030204" pitchFamily="34" charset="0"/>
                        <a:ea typeface="Calibri" panose="020F0502020204030204" pitchFamily="34" charset="0"/>
                      </a:endParaRPr>
                    </a:p>
                    <a:p>
                      <a:r>
                        <a:rPr lang="en-GB" sz="900" b="1" dirty="0">
                          <a:effectLst/>
                          <a:latin typeface="Verdana" panose="020B0604030504040204" pitchFamily="34" charset="0"/>
                          <a:ea typeface="Calibri" panose="020F0502020204030204" pitchFamily="34" charset="0"/>
                        </a:rPr>
                        <a:t> </a:t>
                      </a:r>
                      <a:endParaRPr lang="en-GB" sz="11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900" dirty="0">
                          <a:effectLst/>
                          <a:latin typeface="Verdana" panose="020B0604030504040204" pitchFamily="34" charset="0"/>
                          <a:ea typeface="Calibri" panose="020F0502020204030204" pitchFamily="34" charset="0"/>
                        </a:rPr>
                        <a:t>10.800.000.000 (DKK.) * 41 GW</a:t>
                      </a:r>
                      <a:endParaRPr lang="en-GB" sz="1100" dirty="0">
                        <a:effectLst/>
                        <a:latin typeface="Calibri" panose="020F0502020204030204" pitchFamily="34" charset="0"/>
                        <a:ea typeface="Calibri" panose="020F0502020204030204" pitchFamily="34" charset="0"/>
                      </a:endParaRPr>
                    </a:p>
                    <a:p>
                      <a:r>
                        <a:rPr lang="en-GB" sz="900" b="1" u="sng" dirty="0">
                          <a:effectLst/>
                          <a:latin typeface="Verdana" panose="020B0604030504040204" pitchFamily="34" charset="0"/>
                          <a:ea typeface="Calibri" panose="020F0502020204030204" pitchFamily="34" charset="0"/>
                        </a:rPr>
                        <a:t>442.800.000.000 (DKK)</a:t>
                      </a:r>
                      <a:endParaRPr lang="en-GB" sz="11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3531597"/>
                  </a:ext>
                </a:extLst>
              </a:tr>
            </a:tbl>
          </a:graphicData>
        </a:graphic>
      </p:graphicFrame>
      <p:graphicFrame>
        <p:nvGraphicFramePr>
          <p:cNvPr id="7" name="Table 6">
            <a:extLst>
              <a:ext uri="{FF2B5EF4-FFF2-40B4-BE49-F238E27FC236}">
                <a16:creationId xmlns:a16="http://schemas.microsoft.com/office/drawing/2014/main" id="{B6C23C90-86A6-4F3E-4B22-947010EEE20B}"/>
              </a:ext>
            </a:extLst>
          </p:cNvPr>
          <p:cNvGraphicFramePr>
            <a:graphicFrameLocks noGrp="1"/>
          </p:cNvGraphicFramePr>
          <p:nvPr>
            <p:extLst>
              <p:ext uri="{D42A27DB-BD31-4B8C-83A1-F6EECF244321}">
                <p14:modId xmlns:p14="http://schemas.microsoft.com/office/powerpoint/2010/main" val="398287641"/>
              </p:ext>
            </p:extLst>
          </p:nvPr>
        </p:nvGraphicFramePr>
        <p:xfrm>
          <a:off x="539090" y="2120892"/>
          <a:ext cx="6325870" cy="822960"/>
        </p:xfrm>
        <a:graphic>
          <a:graphicData uri="http://schemas.openxmlformats.org/drawingml/2006/table">
            <a:tbl>
              <a:tblPr firstRow="1" firstCol="1" bandRow="1"/>
              <a:tblGrid>
                <a:gridCol w="3162935">
                  <a:extLst>
                    <a:ext uri="{9D8B030D-6E8A-4147-A177-3AD203B41FA5}">
                      <a16:colId xmlns:a16="http://schemas.microsoft.com/office/drawing/2014/main" val="2920661593"/>
                    </a:ext>
                  </a:extLst>
                </a:gridCol>
                <a:gridCol w="3162935">
                  <a:extLst>
                    <a:ext uri="{9D8B030D-6E8A-4147-A177-3AD203B41FA5}">
                      <a16:colId xmlns:a16="http://schemas.microsoft.com/office/drawing/2014/main" val="1228512391"/>
                    </a:ext>
                  </a:extLst>
                </a:gridCol>
              </a:tblGrid>
              <a:tr h="0">
                <a:tc gridSpan="2">
                  <a:txBody>
                    <a:bodyPr/>
                    <a:lstStyle/>
                    <a:p>
                      <a:pPr algn="ctr"/>
                      <a:r>
                        <a:rPr lang="en-GB" sz="900" b="1" dirty="0">
                          <a:solidFill>
                            <a:schemeClr val="bg1"/>
                          </a:solidFill>
                          <a:effectLst/>
                          <a:latin typeface="Verdana" panose="020B0604030504040204" pitchFamily="34" charset="0"/>
                          <a:ea typeface="Calibri" panose="020F0502020204030204" pitchFamily="34" charset="0"/>
                        </a:rPr>
                        <a:t>6,9 GW site </a:t>
                      </a:r>
                      <a:r>
                        <a:rPr lang="en-GB" sz="900" b="1" dirty="0" err="1">
                          <a:solidFill>
                            <a:schemeClr val="bg1"/>
                          </a:solidFill>
                          <a:effectLst/>
                          <a:latin typeface="Verdana" panose="020B0604030504040204" pitchFamily="34" charset="0"/>
                          <a:ea typeface="Calibri" panose="020F0502020204030204" pitchFamily="34" charset="0"/>
                        </a:rPr>
                        <a:t>i</a:t>
                      </a:r>
                      <a:r>
                        <a:rPr lang="en-GB" sz="900" b="1" dirty="0">
                          <a:solidFill>
                            <a:schemeClr val="bg1"/>
                          </a:solidFill>
                          <a:effectLst/>
                          <a:latin typeface="Verdana" panose="020B0604030504040204" pitchFamily="34" charset="0"/>
                          <a:ea typeface="Calibri" panose="020F0502020204030204" pitchFamily="34" charset="0"/>
                        </a:rPr>
                        <a:t> Bornholm</a:t>
                      </a:r>
                      <a:endParaRPr lang="en-GB" sz="1100" dirty="0">
                        <a:solidFill>
                          <a:schemeClr val="bg1"/>
                        </a:solidFill>
                        <a:effectLst/>
                        <a:latin typeface="Calibri" panose="020F0502020204030204" pitchFamily="34" charset="0"/>
                        <a:ea typeface="Calibri" panose="020F0502020204030204" pitchFamily="34" charset="0"/>
                      </a:endParaRPr>
                    </a:p>
                    <a:p>
                      <a:pPr algn="ctr"/>
                      <a:r>
                        <a:rPr lang="en-GB" sz="900" dirty="0" err="1">
                          <a:solidFill>
                            <a:schemeClr val="bg1"/>
                          </a:solidFill>
                          <a:effectLst/>
                          <a:latin typeface="Verdana" panose="020B0604030504040204" pitchFamily="34" charset="0"/>
                          <a:ea typeface="Calibri" panose="020F0502020204030204" pitchFamily="34" charset="0"/>
                        </a:rPr>
                        <a:t>Baseret</a:t>
                      </a:r>
                      <a:r>
                        <a:rPr lang="en-GB" sz="900" dirty="0">
                          <a:solidFill>
                            <a:schemeClr val="bg1"/>
                          </a:solidFill>
                          <a:effectLst/>
                          <a:latin typeface="Verdana" panose="020B0604030504040204" pitchFamily="34" charset="0"/>
                          <a:ea typeface="Calibri" panose="020F0502020204030204" pitchFamily="34" charset="0"/>
                        </a:rPr>
                        <a:t> </a:t>
                      </a:r>
                      <a:r>
                        <a:rPr lang="en-GB" sz="900" dirty="0" err="1">
                          <a:solidFill>
                            <a:schemeClr val="bg1"/>
                          </a:solidFill>
                          <a:effectLst/>
                          <a:latin typeface="Verdana" panose="020B0604030504040204" pitchFamily="34" charset="0"/>
                          <a:ea typeface="Calibri" panose="020F0502020204030204" pitchFamily="34" charset="0"/>
                        </a:rPr>
                        <a:t>på</a:t>
                      </a:r>
                      <a:r>
                        <a:rPr lang="en-GB" sz="900" dirty="0">
                          <a:solidFill>
                            <a:schemeClr val="bg1"/>
                          </a:solidFill>
                          <a:effectLst/>
                          <a:latin typeface="Verdana" panose="020B0604030504040204" pitchFamily="34" charset="0"/>
                          <a:ea typeface="Calibri" panose="020F0502020204030204" pitchFamily="34" charset="0"/>
                        </a:rPr>
                        <a:t> 15 MW </a:t>
                      </a:r>
                      <a:r>
                        <a:rPr lang="en-GB" sz="900" dirty="0" err="1">
                          <a:solidFill>
                            <a:schemeClr val="bg1"/>
                          </a:solidFill>
                          <a:effectLst/>
                          <a:latin typeface="Verdana" panose="020B0604030504040204" pitchFamily="34" charset="0"/>
                          <a:ea typeface="Calibri" panose="020F0502020204030204" pitchFamily="34" charset="0"/>
                        </a:rPr>
                        <a:t>mølle</a:t>
                      </a:r>
                      <a:endParaRPr lang="en-GB" sz="1100" dirty="0">
                        <a:solidFill>
                          <a:schemeClr val="bg1"/>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GB"/>
                    </a:p>
                  </a:txBody>
                  <a:tcPr/>
                </a:tc>
                <a:extLst>
                  <a:ext uri="{0D108BD9-81ED-4DB2-BD59-A6C34878D82A}">
                    <a16:rowId xmlns:a16="http://schemas.microsoft.com/office/drawing/2014/main" val="2433523696"/>
                  </a:ext>
                </a:extLst>
              </a:tr>
              <a:tr h="0">
                <a:tc>
                  <a:txBody>
                    <a:bodyPr/>
                    <a:lstStyle/>
                    <a:p>
                      <a:r>
                        <a:rPr lang="en-GB" sz="900">
                          <a:effectLst/>
                          <a:latin typeface="Verdana" panose="020B0604030504040204" pitchFamily="34" charset="0"/>
                          <a:ea typeface="Calibri" panose="020F0502020204030204" pitchFamily="34" charset="0"/>
                        </a:rPr>
                        <a:t>CAPEX</a:t>
                      </a:r>
                      <a:endParaRPr lang="en-GB" sz="11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900">
                          <a:effectLst/>
                          <a:latin typeface="Verdana" panose="020B0604030504040204" pitchFamily="34" charset="0"/>
                          <a:ea typeface="Calibri" panose="020F0502020204030204" pitchFamily="34" charset="0"/>
                        </a:rPr>
                        <a:t>OPEX (30 år)</a:t>
                      </a:r>
                      <a:endParaRPr lang="en-GB" sz="11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963570"/>
                  </a:ext>
                </a:extLst>
              </a:tr>
              <a:tr h="0">
                <a:tc>
                  <a:txBody>
                    <a:bodyPr/>
                    <a:lstStyle/>
                    <a:p>
                      <a:r>
                        <a:rPr lang="en-GB" sz="900" dirty="0">
                          <a:effectLst/>
                          <a:latin typeface="Verdana" panose="020B0604030504040204" pitchFamily="34" charset="0"/>
                          <a:ea typeface="Calibri" panose="020F0502020204030204" pitchFamily="34" charset="0"/>
                        </a:rPr>
                        <a:t>19.420.000.000 (DKK/GW) x 6,9 GW</a:t>
                      </a:r>
                      <a:endParaRPr lang="en-GB" sz="1100" dirty="0">
                        <a:effectLst/>
                        <a:latin typeface="Calibri" panose="020F0502020204030204" pitchFamily="34" charset="0"/>
                        <a:ea typeface="Calibri" panose="020F0502020204030204" pitchFamily="34" charset="0"/>
                      </a:endParaRPr>
                    </a:p>
                    <a:p>
                      <a:r>
                        <a:rPr lang="en-GB" sz="900" b="1" u="sng" dirty="0">
                          <a:effectLst/>
                          <a:latin typeface="Verdana" panose="020B0604030504040204" pitchFamily="34" charset="0"/>
                          <a:ea typeface="Calibri" panose="020F0502020204030204" pitchFamily="34" charset="0"/>
                        </a:rPr>
                        <a:t>133.998.000.000 (DKK)</a:t>
                      </a:r>
                      <a:endParaRPr lang="en-GB" sz="1100" dirty="0">
                        <a:effectLst/>
                        <a:latin typeface="Calibri" panose="020F0502020204030204" pitchFamily="34" charset="0"/>
                        <a:ea typeface="Calibri" panose="020F0502020204030204" pitchFamily="34" charset="0"/>
                      </a:endParaRPr>
                    </a:p>
                    <a:p>
                      <a:r>
                        <a:rPr lang="en-GB" sz="900" b="1" dirty="0">
                          <a:effectLst/>
                          <a:latin typeface="Verdana" panose="020B0604030504040204" pitchFamily="34" charset="0"/>
                          <a:ea typeface="Calibri" panose="020F0502020204030204" pitchFamily="34" charset="0"/>
                        </a:rPr>
                        <a:t> </a:t>
                      </a:r>
                      <a:endParaRPr lang="en-GB" sz="11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900" dirty="0">
                          <a:effectLst/>
                          <a:latin typeface="Verdana" panose="020B0604030504040204" pitchFamily="34" charset="0"/>
                          <a:ea typeface="Calibri" panose="020F0502020204030204" pitchFamily="34" charset="0"/>
                        </a:rPr>
                        <a:t>9.712.450.000 (DKK/GW) * 6,9 GW</a:t>
                      </a:r>
                      <a:endParaRPr lang="en-GB" sz="1100" dirty="0">
                        <a:effectLst/>
                        <a:latin typeface="Calibri" panose="020F0502020204030204" pitchFamily="34" charset="0"/>
                        <a:ea typeface="Calibri" panose="020F0502020204030204" pitchFamily="34" charset="0"/>
                      </a:endParaRPr>
                    </a:p>
                    <a:p>
                      <a:r>
                        <a:rPr lang="en-GB" sz="900" b="1" u="sng" dirty="0">
                          <a:effectLst/>
                          <a:latin typeface="Verdana" panose="020B0604030504040204" pitchFamily="34" charset="0"/>
                          <a:ea typeface="Calibri" panose="020F0502020204030204" pitchFamily="34" charset="0"/>
                        </a:rPr>
                        <a:t>67.015.905.000 (DKK)</a:t>
                      </a:r>
                      <a:endParaRPr lang="en-GB" sz="11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4475148"/>
                  </a:ext>
                </a:extLst>
              </a:tr>
            </a:tbl>
          </a:graphicData>
        </a:graphic>
      </p:graphicFrame>
      <p:sp>
        <p:nvSpPr>
          <p:cNvPr id="8" name="Rectangle 1">
            <a:extLst>
              <a:ext uri="{FF2B5EF4-FFF2-40B4-BE49-F238E27FC236}">
                <a16:creationId xmlns:a16="http://schemas.microsoft.com/office/drawing/2014/main" id="{CE00A993-AA54-FC80-E96E-DFD8C80F3266}"/>
              </a:ext>
            </a:extLst>
          </p:cNvPr>
          <p:cNvSpPr>
            <a:spLocks noChangeArrowheads="1"/>
          </p:cNvSpPr>
          <p:nvPr/>
        </p:nvSpPr>
        <p:spPr bwMode="auto">
          <a:xfrm>
            <a:off x="981996" y="25717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TextBox 8">
            <a:extLst>
              <a:ext uri="{FF2B5EF4-FFF2-40B4-BE49-F238E27FC236}">
                <a16:creationId xmlns:a16="http://schemas.microsoft.com/office/drawing/2014/main" id="{392DEE3B-7106-0A1E-B2F7-62E2559A1EC6}"/>
              </a:ext>
            </a:extLst>
          </p:cNvPr>
          <p:cNvSpPr txBox="1"/>
          <p:nvPr/>
        </p:nvSpPr>
        <p:spPr>
          <a:xfrm>
            <a:off x="539090" y="3893820"/>
            <a:ext cx="5457850" cy="230832"/>
          </a:xfrm>
          <a:prstGeom prst="rect">
            <a:avLst/>
          </a:prstGeom>
          <a:noFill/>
        </p:spPr>
        <p:txBody>
          <a:bodyPr wrap="square" rtlCol="0">
            <a:spAutoFit/>
          </a:bodyPr>
          <a:lstStyle/>
          <a:p>
            <a:r>
              <a:rPr lang="da-DK" sz="900" dirty="0">
                <a:latin typeface="+mj-lt"/>
                <a:cs typeface="Arial" pitchFamily="34" charset="0"/>
              </a:rPr>
              <a:t>Lineære interpolation baseres  på 1 GW forstudier </a:t>
            </a:r>
            <a:endParaRPr lang="en-GB" sz="900" dirty="0">
              <a:latin typeface="+mj-lt"/>
              <a:cs typeface="Arial" pitchFamily="34" charset="0"/>
            </a:endParaRPr>
          </a:p>
        </p:txBody>
      </p:sp>
      <p:graphicFrame>
        <p:nvGraphicFramePr>
          <p:cNvPr id="5" name="Table 4">
            <a:extLst>
              <a:ext uri="{FF2B5EF4-FFF2-40B4-BE49-F238E27FC236}">
                <a16:creationId xmlns:a16="http://schemas.microsoft.com/office/drawing/2014/main" id="{38E6C196-CFBA-29BE-0FD3-9B4D0F6B4E0E}"/>
              </a:ext>
            </a:extLst>
          </p:cNvPr>
          <p:cNvGraphicFramePr>
            <a:graphicFrameLocks noGrp="1"/>
          </p:cNvGraphicFramePr>
          <p:nvPr>
            <p:extLst>
              <p:ext uri="{D42A27DB-BD31-4B8C-83A1-F6EECF244321}">
                <p14:modId xmlns:p14="http://schemas.microsoft.com/office/powerpoint/2010/main" val="1928703035"/>
              </p:ext>
            </p:extLst>
          </p:nvPr>
        </p:nvGraphicFramePr>
        <p:xfrm>
          <a:off x="539090" y="3049905"/>
          <a:ext cx="6325870" cy="822960"/>
        </p:xfrm>
        <a:graphic>
          <a:graphicData uri="http://schemas.openxmlformats.org/drawingml/2006/table">
            <a:tbl>
              <a:tblPr firstRow="1" firstCol="1" bandRow="1"/>
              <a:tblGrid>
                <a:gridCol w="3162935">
                  <a:extLst>
                    <a:ext uri="{9D8B030D-6E8A-4147-A177-3AD203B41FA5}">
                      <a16:colId xmlns:a16="http://schemas.microsoft.com/office/drawing/2014/main" val="2920661593"/>
                    </a:ext>
                  </a:extLst>
                </a:gridCol>
                <a:gridCol w="3162935">
                  <a:extLst>
                    <a:ext uri="{9D8B030D-6E8A-4147-A177-3AD203B41FA5}">
                      <a16:colId xmlns:a16="http://schemas.microsoft.com/office/drawing/2014/main" val="1228512391"/>
                    </a:ext>
                  </a:extLst>
                </a:gridCol>
              </a:tblGrid>
              <a:tr h="0">
                <a:tc gridSpan="2">
                  <a:txBody>
                    <a:bodyPr/>
                    <a:lstStyle/>
                    <a:p>
                      <a:pPr algn="ctr"/>
                      <a:r>
                        <a:rPr lang="en-GB" sz="900" b="1" dirty="0">
                          <a:solidFill>
                            <a:schemeClr val="bg1"/>
                          </a:solidFill>
                          <a:effectLst/>
                          <a:latin typeface="Verdana" panose="020B0604030504040204" pitchFamily="34" charset="0"/>
                          <a:ea typeface="Calibri" panose="020F0502020204030204" pitchFamily="34" charset="0"/>
                        </a:rPr>
                        <a:t>30 GW onshore</a:t>
                      </a:r>
                    </a:p>
                    <a:p>
                      <a:pPr algn="ctr"/>
                      <a:r>
                        <a:rPr lang="en-GB" sz="900" b="1" dirty="0">
                          <a:solidFill>
                            <a:schemeClr val="bg1"/>
                          </a:solidFill>
                          <a:effectLst/>
                          <a:latin typeface="Verdana" panose="020B0604030504040204" pitchFamily="34" charset="0"/>
                          <a:ea typeface="Calibri" panose="020F0502020204030204" pitchFamily="34" charset="0"/>
                        </a:rPr>
                        <a:t>Undefined basis</a:t>
                      </a:r>
                      <a:endParaRPr lang="en-GB" sz="1100" dirty="0">
                        <a:solidFill>
                          <a:schemeClr val="bg1"/>
                        </a:solidFill>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GB"/>
                    </a:p>
                  </a:txBody>
                  <a:tcPr/>
                </a:tc>
                <a:extLst>
                  <a:ext uri="{0D108BD9-81ED-4DB2-BD59-A6C34878D82A}">
                    <a16:rowId xmlns:a16="http://schemas.microsoft.com/office/drawing/2014/main" val="2433523696"/>
                  </a:ext>
                </a:extLst>
              </a:tr>
              <a:tr h="0">
                <a:tc>
                  <a:txBody>
                    <a:bodyPr/>
                    <a:lstStyle/>
                    <a:p>
                      <a:r>
                        <a:rPr lang="en-GB" sz="900">
                          <a:effectLst/>
                          <a:latin typeface="Verdana" panose="020B0604030504040204" pitchFamily="34" charset="0"/>
                          <a:ea typeface="Calibri" panose="020F0502020204030204" pitchFamily="34" charset="0"/>
                        </a:rPr>
                        <a:t>CAPEX</a:t>
                      </a:r>
                      <a:endParaRPr lang="en-GB" sz="11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900">
                          <a:effectLst/>
                          <a:latin typeface="Verdana" panose="020B0604030504040204" pitchFamily="34" charset="0"/>
                          <a:ea typeface="Calibri" panose="020F0502020204030204" pitchFamily="34" charset="0"/>
                        </a:rPr>
                        <a:t>OPEX (30 år)</a:t>
                      </a:r>
                      <a:endParaRPr lang="en-GB" sz="110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963570"/>
                  </a:ext>
                </a:extLst>
              </a:tr>
              <a:tr h="0">
                <a:tc>
                  <a:txBody>
                    <a:bodyPr/>
                    <a:lstStyle/>
                    <a:p>
                      <a:r>
                        <a:rPr lang="en-GB" sz="900" dirty="0">
                          <a:effectLst/>
                          <a:latin typeface="Verdana" panose="020B0604030504040204" pitchFamily="34" charset="0"/>
                          <a:ea typeface="Calibri" panose="020F0502020204030204" pitchFamily="34" charset="0"/>
                        </a:rPr>
                        <a:t>10.370.000.000 (DKK/GW) x 30 GW</a:t>
                      </a:r>
                      <a:endParaRPr lang="en-GB" sz="1100" dirty="0">
                        <a:effectLst/>
                        <a:latin typeface="Calibri" panose="020F0502020204030204" pitchFamily="34" charset="0"/>
                        <a:ea typeface="Calibri" panose="020F0502020204030204" pitchFamily="34" charset="0"/>
                      </a:endParaRPr>
                    </a:p>
                    <a:p>
                      <a:r>
                        <a:rPr lang="en-GB" sz="900" b="1" u="sng" dirty="0">
                          <a:effectLst/>
                          <a:latin typeface="Verdana" panose="020B0604030504040204" pitchFamily="34" charset="0"/>
                          <a:ea typeface="Calibri" panose="020F0502020204030204" pitchFamily="34" charset="0"/>
                        </a:rPr>
                        <a:t>311.100.000.000 (DKK)</a:t>
                      </a:r>
                      <a:endParaRPr lang="en-GB" sz="1100" dirty="0">
                        <a:effectLst/>
                        <a:latin typeface="Calibri" panose="020F0502020204030204" pitchFamily="34" charset="0"/>
                        <a:ea typeface="Calibri" panose="020F0502020204030204" pitchFamily="34" charset="0"/>
                      </a:endParaRPr>
                    </a:p>
                    <a:p>
                      <a:r>
                        <a:rPr lang="en-GB" sz="900" b="1" dirty="0">
                          <a:effectLst/>
                          <a:latin typeface="Verdana" panose="020B0604030504040204" pitchFamily="34" charset="0"/>
                          <a:ea typeface="Calibri" panose="020F0502020204030204" pitchFamily="34" charset="0"/>
                        </a:rPr>
                        <a:t> </a:t>
                      </a:r>
                      <a:endParaRPr lang="en-GB" sz="11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900" dirty="0">
                          <a:effectLst/>
                          <a:latin typeface="Verdana" panose="020B0604030504040204" pitchFamily="34" charset="0"/>
                          <a:ea typeface="Calibri" panose="020F0502020204030204" pitchFamily="34" charset="0"/>
                        </a:rPr>
                        <a:t>9.750.000.000 (DKK/GW) * 30 GW</a:t>
                      </a:r>
                      <a:endParaRPr lang="en-GB" sz="1100" dirty="0">
                        <a:effectLst/>
                        <a:latin typeface="Calibri" panose="020F0502020204030204" pitchFamily="34" charset="0"/>
                        <a:ea typeface="Calibri" panose="020F0502020204030204" pitchFamily="34" charset="0"/>
                      </a:endParaRPr>
                    </a:p>
                    <a:p>
                      <a:r>
                        <a:rPr lang="en-GB" sz="900" b="1" u="sng" dirty="0">
                          <a:effectLst/>
                          <a:latin typeface="Verdana" panose="020B0604030504040204" pitchFamily="34" charset="0"/>
                          <a:ea typeface="Calibri" panose="020F0502020204030204" pitchFamily="34" charset="0"/>
                        </a:rPr>
                        <a:t>3.111.100.000 (DKK)</a:t>
                      </a:r>
                      <a:endParaRPr lang="en-GB" sz="11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4475148"/>
                  </a:ext>
                </a:extLst>
              </a:tr>
            </a:tbl>
          </a:graphicData>
        </a:graphic>
      </p:graphicFrame>
    </p:spTree>
    <p:extLst>
      <p:ext uri="{BB962C8B-B14F-4D97-AF65-F5344CB8AC3E}">
        <p14:creationId xmlns:p14="http://schemas.microsoft.com/office/powerpoint/2010/main" val="226076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E939EE-9DCC-22B7-B5BF-1792C3BDC656}"/>
              </a:ext>
            </a:extLst>
          </p:cNvPr>
          <p:cNvSpPr>
            <a:spLocks noGrp="1"/>
          </p:cNvSpPr>
          <p:nvPr>
            <p:ph type="sldNum" sz="quarter" idx="12"/>
          </p:nvPr>
        </p:nvSpPr>
        <p:spPr/>
        <p:txBody>
          <a:bodyPr/>
          <a:lstStyle/>
          <a:p>
            <a:fld id="{AF54B9EF-527F-4F31-BDA9-861CCA0FE377}" type="slidenum">
              <a:rPr lang="en-GB" noProof="0" smtClean="0"/>
              <a:pPr/>
              <a:t>29</a:t>
            </a:fld>
            <a:endParaRPr lang="en-GB" noProof="0"/>
          </a:p>
        </p:txBody>
      </p:sp>
      <p:sp>
        <p:nvSpPr>
          <p:cNvPr id="7" name="Title 6">
            <a:extLst>
              <a:ext uri="{FF2B5EF4-FFF2-40B4-BE49-F238E27FC236}">
                <a16:creationId xmlns:a16="http://schemas.microsoft.com/office/drawing/2014/main" id="{046630A4-5637-BB86-B2E9-137BFE0D4B78}"/>
              </a:ext>
            </a:extLst>
          </p:cNvPr>
          <p:cNvSpPr>
            <a:spLocks noGrp="1"/>
          </p:cNvSpPr>
          <p:nvPr>
            <p:ph type="title"/>
          </p:nvPr>
        </p:nvSpPr>
        <p:spPr>
          <a:xfrm>
            <a:off x="406372" y="463153"/>
            <a:ext cx="4337078" cy="404209"/>
          </a:xfrm>
        </p:spPr>
        <p:txBody>
          <a:bodyPr/>
          <a:lstStyle/>
          <a:p>
            <a:r>
              <a:rPr lang="da-DK" sz="1400" dirty="0"/>
              <a:t>Investeringer i offshore el-infrastruktur 2036-2045 </a:t>
            </a:r>
            <a:endParaRPr lang="en-GB" sz="1400" dirty="0"/>
          </a:p>
        </p:txBody>
      </p:sp>
      <p:graphicFrame>
        <p:nvGraphicFramePr>
          <p:cNvPr id="10" name="Table 9">
            <a:extLst>
              <a:ext uri="{FF2B5EF4-FFF2-40B4-BE49-F238E27FC236}">
                <a16:creationId xmlns:a16="http://schemas.microsoft.com/office/drawing/2014/main" id="{C0489C72-1E27-4AD5-EE29-02E350D4D538}"/>
              </a:ext>
            </a:extLst>
          </p:cNvPr>
          <p:cNvGraphicFramePr>
            <a:graphicFrameLocks noGrp="1"/>
          </p:cNvGraphicFramePr>
          <p:nvPr>
            <p:extLst>
              <p:ext uri="{D42A27DB-BD31-4B8C-83A1-F6EECF244321}">
                <p14:modId xmlns:p14="http://schemas.microsoft.com/office/powerpoint/2010/main" val="149314304"/>
              </p:ext>
            </p:extLst>
          </p:nvPr>
        </p:nvGraphicFramePr>
        <p:xfrm>
          <a:off x="406372" y="1200782"/>
          <a:ext cx="4034034" cy="1125468"/>
        </p:xfrm>
        <a:graphic>
          <a:graphicData uri="http://schemas.openxmlformats.org/drawingml/2006/table">
            <a:tbl>
              <a:tblPr firstRow="1" firstCol="1" bandRow="1"/>
              <a:tblGrid>
                <a:gridCol w="1815185">
                  <a:extLst>
                    <a:ext uri="{9D8B030D-6E8A-4147-A177-3AD203B41FA5}">
                      <a16:colId xmlns:a16="http://schemas.microsoft.com/office/drawing/2014/main" val="3417213645"/>
                    </a:ext>
                  </a:extLst>
                </a:gridCol>
                <a:gridCol w="1103252">
                  <a:extLst>
                    <a:ext uri="{9D8B030D-6E8A-4147-A177-3AD203B41FA5}">
                      <a16:colId xmlns:a16="http://schemas.microsoft.com/office/drawing/2014/main" val="416434976"/>
                    </a:ext>
                  </a:extLst>
                </a:gridCol>
                <a:gridCol w="1115597">
                  <a:extLst>
                    <a:ext uri="{9D8B030D-6E8A-4147-A177-3AD203B41FA5}">
                      <a16:colId xmlns:a16="http://schemas.microsoft.com/office/drawing/2014/main" val="4096064490"/>
                    </a:ext>
                  </a:extLst>
                </a:gridCol>
              </a:tblGrid>
              <a:tr h="84934">
                <a:tc>
                  <a:txBody>
                    <a:bodyPr/>
                    <a:lstStyle/>
                    <a:p>
                      <a:pPr>
                        <a:lnSpc>
                          <a:spcPts val="1400"/>
                        </a:lnSpc>
                        <a:spcBef>
                          <a:spcPts val="600"/>
                        </a:spcBef>
                        <a:spcAft>
                          <a:spcPts val="600"/>
                        </a:spcAft>
                      </a:pPr>
                      <a:r>
                        <a:rPr lang="da-DK" sz="900" b="1">
                          <a:solidFill>
                            <a:schemeClr val="bg1"/>
                          </a:solidFill>
                          <a:effectLst/>
                          <a:latin typeface="+mn-lt"/>
                          <a:ea typeface="Times New Roman" panose="02020603050405020304" pitchFamily="18" charset="0"/>
                          <a:cs typeface="Arial" panose="020B0604020202020204" pitchFamily="34" charset="0"/>
                        </a:rPr>
                        <a:t>Investeringselement</a:t>
                      </a:r>
                      <a:endParaRPr lang="en-GB" sz="900" b="1">
                        <a:solidFill>
                          <a:schemeClr val="bg1"/>
                        </a:solidFill>
                        <a:effectLst/>
                        <a:latin typeface="+mn-lt"/>
                        <a:ea typeface="Times New Roman" panose="02020603050405020304" pitchFamily="18" charset="0"/>
                        <a:cs typeface="Arial" panose="020B0604020202020204" pitchFamily="34" charset="0"/>
                      </a:endParaRPr>
                    </a:p>
                  </a:txBody>
                  <a:tcPr marL="37092" marR="37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a:lnSpc>
                          <a:spcPts val="1400"/>
                        </a:lnSpc>
                        <a:spcBef>
                          <a:spcPts val="600"/>
                        </a:spcBef>
                        <a:spcAft>
                          <a:spcPts val="600"/>
                        </a:spcAft>
                      </a:pPr>
                      <a:r>
                        <a:rPr lang="da-DK" sz="900" b="1">
                          <a:solidFill>
                            <a:schemeClr val="bg1"/>
                          </a:solidFill>
                          <a:effectLst/>
                          <a:latin typeface="+mn-lt"/>
                          <a:ea typeface="Times New Roman" panose="02020603050405020304" pitchFamily="18" charset="0"/>
                          <a:cs typeface="Arial" panose="020B0604020202020204" pitchFamily="34" charset="0"/>
                        </a:rPr>
                        <a:t>CAPEX (DKK)</a:t>
                      </a:r>
                      <a:endParaRPr lang="en-GB" sz="900" b="1">
                        <a:solidFill>
                          <a:schemeClr val="bg1"/>
                        </a:solidFill>
                        <a:effectLst/>
                        <a:latin typeface="+mn-lt"/>
                        <a:ea typeface="Times New Roman" panose="02020603050405020304" pitchFamily="18" charset="0"/>
                        <a:cs typeface="Arial" panose="020B0604020202020204" pitchFamily="34" charset="0"/>
                      </a:endParaRPr>
                    </a:p>
                  </a:txBody>
                  <a:tcPr marL="37092" marR="37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tc>
                  <a:txBody>
                    <a:bodyPr/>
                    <a:lstStyle/>
                    <a:p>
                      <a:pPr>
                        <a:lnSpc>
                          <a:spcPts val="1400"/>
                        </a:lnSpc>
                        <a:spcBef>
                          <a:spcPts val="600"/>
                        </a:spcBef>
                        <a:spcAft>
                          <a:spcPts val="600"/>
                        </a:spcAft>
                      </a:pPr>
                      <a:r>
                        <a:rPr lang="da-DK" sz="900" b="1">
                          <a:solidFill>
                            <a:schemeClr val="bg1"/>
                          </a:solidFill>
                          <a:effectLst/>
                          <a:latin typeface="+mn-lt"/>
                          <a:ea typeface="Times New Roman" panose="02020603050405020304" pitchFamily="18" charset="0"/>
                          <a:cs typeface="Arial" panose="020B0604020202020204" pitchFamily="34" charset="0"/>
                        </a:rPr>
                        <a:t>OPEX (DKK)</a:t>
                      </a:r>
                      <a:endParaRPr lang="en-GB" sz="900" b="1">
                        <a:solidFill>
                          <a:schemeClr val="bg1"/>
                        </a:solidFill>
                        <a:effectLst/>
                        <a:latin typeface="+mn-lt"/>
                        <a:ea typeface="Times New Roman" panose="02020603050405020304" pitchFamily="18" charset="0"/>
                        <a:cs typeface="Arial" panose="020B0604020202020204" pitchFamily="34" charset="0"/>
                      </a:endParaRPr>
                    </a:p>
                  </a:txBody>
                  <a:tcPr marL="37092" marR="37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4B5"/>
                    </a:solidFill>
                  </a:tcPr>
                </a:tc>
                <a:extLst>
                  <a:ext uri="{0D108BD9-81ED-4DB2-BD59-A6C34878D82A}">
                    <a16:rowId xmlns:a16="http://schemas.microsoft.com/office/drawing/2014/main" val="2395378364"/>
                  </a:ext>
                </a:extLst>
              </a:tr>
              <a:tr h="164780">
                <a:tc>
                  <a:txBody>
                    <a:bodyPr/>
                    <a:lstStyle/>
                    <a:p>
                      <a:pPr>
                        <a:lnSpc>
                          <a:spcPts val="1400"/>
                        </a:lnSpc>
                        <a:spcBef>
                          <a:spcPts val="600"/>
                        </a:spcBef>
                        <a:spcAft>
                          <a:spcPts val="600"/>
                        </a:spcAft>
                      </a:pPr>
                      <a:r>
                        <a:rPr lang="da-DK" sz="900">
                          <a:solidFill>
                            <a:srgbClr val="000000"/>
                          </a:solidFill>
                          <a:effectLst/>
                          <a:latin typeface="+mn-lt"/>
                          <a:ea typeface="Times New Roman" panose="02020603050405020304" pitchFamily="18" charset="0"/>
                          <a:cs typeface="Arial" panose="020B0604020202020204" pitchFamily="34" charset="0"/>
                        </a:rPr>
                        <a:t>Brintrør til lands</a:t>
                      </a:r>
                      <a:endParaRPr lang="en-GB" sz="900">
                        <a:effectLst/>
                        <a:latin typeface="+mn-lt"/>
                        <a:ea typeface="Times New Roman" panose="02020603050405020304" pitchFamily="18" charset="0"/>
                        <a:cs typeface="Arial" panose="020B0604020202020204" pitchFamily="34" charset="0"/>
                      </a:endParaRPr>
                    </a:p>
                  </a:txBody>
                  <a:tcPr marL="37092" marR="37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 </a:t>
                      </a:r>
                      <a:endParaRPr lang="en-GB" sz="900">
                        <a:effectLst/>
                        <a:latin typeface="+mn-lt"/>
                        <a:ea typeface="Times New Roman" panose="02020603050405020304" pitchFamily="18" charset="0"/>
                        <a:cs typeface="Arial" panose="020B0604020202020204" pitchFamily="34" charset="0"/>
                      </a:endParaRPr>
                    </a:p>
                  </a:txBody>
                  <a:tcPr marL="37092" marR="37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 </a:t>
                      </a:r>
                      <a:endParaRPr lang="en-GB" sz="900">
                        <a:effectLst/>
                        <a:latin typeface="+mn-lt"/>
                        <a:ea typeface="Times New Roman" panose="02020603050405020304" pitchFamily="18" charset="0"/>
                        <a:cs typeface="Arial" panose="020B0604020202020204" pitchFamily="34" charset="0"/>
                      </a:endParaRPr>
                    </a:p>
                  </a:txBody>
                  <a:tcPr marL="37092" marR="37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74674751"/>
                  </a:ext>
                </a:extLst>
              </a:tr>
              <a:tr h="263523">
                <a:tc>
                  <a:txBody>
                    <a:bodyPr/>
                    <a:lstStyle/>
                    <a:p>
                      <a:pPr marL="0" algn="l" defTabSz="914400" rtl="0" eaLnBrk="1" latinLnBrk="0" hangingPunct="1">
                        <a:lnSpc>
                          <a:spcPct val="100000"/>
                        </a:lnSpc>
                        <a:spcBef>
                          <a:spcPts val="600"/>
                        </a:spcBef>
                        <a:spcAft>
                          <a:spcPts val="0"/>
                        </a:spcAft>
                      </a:pPr>
                      <a:r>
                        <a:rPr lang="nb-NO" sz="900" kern="1200">
                          <a:solidFill>
                            <a:schemeClr val="tx1"/>
                          </a:solidFill>
                          <a:effectLst/>
                          <a:latin typeface="+mn-lt"/>
                          <a:ea typeface="Times New Roman" panose="02020603050405020304" pitchFamily="18" charset="0"/>
                          <a:cs typeface="Arial" panose="020B0604020202020204" pitchFamily="34" charset="0"/>
                        </a:rPr>
                        <a:t>Fra den statslige energiø til </a:t>
                      </a:r>
                      <a:br>
                        <a:rPr lang="nb-NO" sz="900" kern="1200">
                          <a:solidFill>
                            <a:schemeClr val="tx1"/>
                          </a:solidFill>
                          <a:effectLst/>
                          <a:latin typeface="+mn-lt"/>
                          <a:ea typeface="Times New Roman" panose="02020603050405020304" pitchFamily="18" charset="0"/>
                          <a:cs typeface="Arial" panose="020B0604020202020204" pitchFamily="34" charset="0"/>
                        </a:rPr>
                      </a:br>
                      <a:r>
                        <a:rPr lang="nb-NO" sz="900" kern="1200">
                          <a:solidFill>
                            <a:schemeClr val="tx1"/>
                          </a:solidFill>
                          <a:effectLst/>
                          <a:latin typeface="+mn-lt"/>
                          <a:ea typeface="Times New Roman" panose="02020603050405020304" pitchFamily="18" charset="0"/>
                          <a:cs typeface="Arial" panose="020B0604020202020204" pitchFamily="34" charset="0"/>
                        </a:rPr>
                        <a:t>Brintø Nord</a:t>
                      </a:r>
                      <a:endParaRPr lang="en-GB" sz="900" kern="1200">
                        <a:solidFill>
                          <a:schemeClr val="tx1"/>
                        </a:solidFill>
                        <a:effectLst/>
                        <a:latin typeface="+mn-lt"/>
                        <a:ea typeface="Times New Roman" panose="02020603050405020304" pitchFamily="18" charset="0"/>
                        <a:cs typeface="Arial" panose="020B0604020202020204" pitchFamily="34" charset="0"/>
                      </a:endParaRPr>
                    </a:p>
                  </a:txBody>
                  <a:tcPr marL="37092" marR="37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Bef>
                          <a:spcPts val="600"/>
                        </a:spcBef>
                        <a:spcAft>
                          <a:spcPts val="0"/>
                        </a:spcAft>
                      </a:pPr>
                      <a:r>
                        <a:rPr lang="da-DK" sz="900" kern="1200">
                          <a:solidFill>
                            <a:schemeClr val="tx1"/>
                          </a:solidFill>
                          <a:effectLst/>
                          <a:latin typeface="+mn-lt"/>
                          <a:ea typeface="Times New Roman" panose="02020603050405020304" pitchFamily="18" charset="0"/>
                          <a:cs typeface="Arial" panose="020B0604020202020204" pitchFamily="34" charset="0"/>
                        </a:rPr>
                        <a:t>4,6 milliarder</a:t>
                      </a:r>
                      <a:endParaRPr lang="en-GB" sz="900" kern="1200">
                        <a:solidFill>
                          <a:schemeClr val="tx1"/>
                        </a:solidFill>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Bef>
                          <a:spcPts val="600"/>
                        </a:spcBef>
                        <a:spcAft>
                          <a:spcPts val="0"/>
                        </a:spcAft>
                      </a:pPr>
                      <a:r>
                        <a:rPr lang="da-DK" sz="900" kern="1200">
                          <a:solidFill>
                            <a:schemeClr val="tx1"/>
                          </a:solidFill>
                          <a:effectLst/>
                          <a:latin typeface="+mn-lt"/>
                          <a:ea typeface="Times New Roman" panose="02020603050405020304" pitchFamily="18" charset="0"/>
                          <a:cs typeface="Arial" panose="020B0604020202020204" pitchFamily="34" charset="0"/>
                        </a:rPr>
                        <a:t>50 millioner</a:t>
                      </a:r>
                      <a:endParaRPr lang="en-GB" sz="900" kern="1200">
                        <a:solidFill>
                          <a:schemeClr val="tx1"/>
                        </a:solidFill>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8369669"/>
                  </a:ext>
                </a:extLst>
              </a:tr>
              <a:tr h="263523">
                <a:tc>
                  <a:txBody>
                    <a:bodyPr/>
                    <a:lstStyle/>
                    <a:p>
                      <a:pPr marL="0" algn="l" defTabSz="914400" rtl="0" eaLnBrk="1" latinLnBrk="0" hangingPunct="1">
                        <a:lnSpc>
                          <a:spcPct val="100000"/>
                        </a:lnSpc>
                        <a:spcBef>
                          <a:spcPts val="600"/>
                        </a:spcBef>
                        <a:spcAft>
                          <a:spcPts val="0"/>
                        </a:spcAft>
                      </a:pPr>
                      <a:r>
                        <a:rPr lang="da-DK" sz="900" kern="1200">
                          <a:solidFill>
                            <a:schemeClr val="tx1"/>
                          </a:solidFill>
                          <a:effectLst/>
                          <a:latin typeface="+mn-lt"/>
                          <a:ea typeface="Times New Roman" panose="02020603050405020304" pitchFamily="18" charset="0"/>
                          <a:cs typeface="Arial" panose="020B0604020202020204" pitchFamily="34" charset="0"/>
                        </a:rPr>
                        <a:t>Fra Brintø Nord til Brintø Syd</a:t>
                      </a:r>
                      <a:endParaRPr lang="en-GB" sz="900" kern="1200">
                        <a:solidFill>
                          <a:schemeClr val="tx1"/>
                        </a:solidFill>
                        <a:effectLst/>
                        <a:latin typeface="+mn-lt"/>
                        <a:ea typeface="Times New Roman" panose="02020603050405020304" pitchFamily="18" charset="0"/>
                        <a:cs typeface="Arial" panose="020B0604020202020204" pitchFamily="34" charset="0"/>
                      </a:endParaRPr>
                    </a:p>
                  </a:txBody>
                  <a:tcPr marL="37092" marR="37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5,0 milliarder</a:t>
                      </a:r>
                      <a:endParaRPr lang="en-GB" sz="90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50 millioner</a:t>
                      </a:r>
                      <a:endParaRPr lang="en-GB" sz="90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36813974"/>
                  </a:ext>
                </a:extLst>
              </a:tr>
              <a:tr h="263523">
                <a:tc>
                  <a:txBody>
                    <a:bodyPr/>
                    <a:lstStyle/>
                    <a:p>
                      <a:pPr marL="0" algn="l" defTabSz="914400" rtl="0" eaLnBrk="1" latinLnBrk="0" hangingPunct="1">
                        <a:lnSpc>
                          <a:spcPct val="100000"/>
                        </a:lnSpc>
                        <a:spcBef>
                          <a:spcPts val="600"/>
                        </a:spcBef>
                        <a:spcAft>
                          <a:spcPts val="0"/>
                        </a:spcAft>
                      </a:pPr>
                      <a:r>
                        <a:rPr lang="da-DK" sz="900" kern="1200">
                          <a:solidFill>
                            <a:schemeClr val="tx1"/>
                          </a:solidFill>
                          <a:effectLst/>
                          <a:latin typeface="+mn-lt"/>
                          <a:ea typeface="Times New Roman" panose="02020603050405020304" pitchFamily="18" charset="0"/>
                          <a:cs typeface="Arial" panose="020B0604020202020204" pitchFamily="34" charset="0"/>
                        </a:rPr>
                        <a:t>Fra Brintø Syd til AquaDuctus</a:t>
                      </a:r>
                      <a:endParaRPr lang="en-GB" sz="900" kern="1200">
                        <a:solidFill>
                          <a:schemeClr val="tx1"/>
                        </a:solidFill>
                        <a:effectLst/>
                        <a:latin typeface="+mn-lt"/>
                        <a:ea typeface="Times New Roman" panose="02020603050405020304" pitchFamily="18" charset="0"/>
                        <a:cs typeface="Arial" panose="020B0604020202020204" pitchFamily="34" charset="0"/>
                      </a:endParaRPr>
                    </a:p>
                  </a:txBody>
                  <a:tcPr marL="37092" marR="37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5,2 milliarder</a:t>
                      </a:r>
                      <a:endParaRPr lang="en-GB" sz="90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400"/>
                        </a:lnSpc>
                        <a:spcBef>
                          <a:spcPts val="600"/>
                        </a:spcBef>
                        <a:spcAft>
                          <a:spcPts val="600"/>
                        </a:spcAft>
                      </a:pPr>
                      <a:r>
                        <a:rPr lang="da-DK" sz="900">
                          <a:effectLst/>
                          <a:latin typeface="+mn-lt"/>
                          <a:ea typeface="Times New Roman" panose="02020603050405020304" pitchFamily="18" charset="0"/>
                          <a:cs typeface="Arial" panose="020B0604020202020204" pitchFamily="34" charset="0"/>
                        </a:rPr>
                        <a:t>50 millioner</a:t>
                      </a:r>
                      <a:endParaRPr lang="en-GB" sz="900">
                        <a:effectLst/>
                        <a:latin typeface="+mn-lt"/>
                        <a:ea typeface="Times New Roman" panose="02020603050405020304" pitchFamily="18" charset="0"/>
                        <a:cs typeface="Arial" panose="020B0604020202020204" pitchFamily="34" charset="0"/>
                      </a:endParaRPr>
                    </a:p>
                  </a:txBody>
                  <a:tcPr marL="37092" marR="370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2704461"/>
                  </a:ext>
                </a:extLst>
              </a:tr>
            </a:tbl>
          </a:graphicData>
        </a:graphic>
      </p:graphicFrame>
      <p:sp>
        <p:nvSpPr>
          <p:cNvPr id="6" name="Picture Placeholder 5">
            <a:extLst>
              <a:ext uri="{FF2B5EF4-FFF2-40B4-BE49-F238E27FC236}">
                <a16:creationId xmlns:a16="http://schemas.microsoft.com/office/drawing/2014/main" id="{4657CEE3-C2E9-7577-7DB5-7E1820EB4FD5}"/>
              </a:ext>
            </a:extLst>
          </p:cNvPr>
          <p:cNvSpPr>
            <a:spLocks noGrp="1"/>
          </p:cNvSpPr>
          <p:nvPr>
            <p:ph type="pic" sz="quarter" idx="21"/>
          </p:nvPr>
        </p:nvSpPr>
        <p:spPr/>
      </p:sp>
      <p:pic>
        <p:nvPicPr>
          <p:cNvPr id="8" name="Picture 7">
            <a:extLst>
              <a:ext uri="{FF2B5EF4-FFF2-40B4-BE49-F238E27FC236}">
                <a16:creationId xmlns:a16="http://schemas.microsoft.com/office/drawing/2014/main" id="{FD5A6903-B82E-4FE3-6861-8F028F6410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064" t="9279" r="19670" b="17517"/>
          <a:stretch/>
        </p:blipFill>
        <p:spPr>
          <a:xfrm>
            <a:off x="5137150" y="0"/>
            <a:ext cx="4586836" cy="4479925"/>
          </a:xfrm>
          <a:prstGeom prst="rect">
            <a:avLst/>
          </a:prstGeom>
        </p:spPr>
      </p:pic>
      <p:sp>
        <p:nvSpPr>
          <p:cNvPr id="2" name="TextBox 1">
            <a:extLst>
              <a:ext uri="{FF2B5EF4-FFF2-40B4-BE49-F238E27FC236}">
                <a16:creationId xmlns:a16="http://schemas.microsoft.com/office/drawing/2014/main" id="{332DC65C-8E87-50B5-DE3B-336DE281DBD8}"/>
              </a:ext>
            </a:extLst>
          </p:cNvPr>
          <p:cNvSpPr txBox="1"/>
          <p:nvPr/>
        </p:nvSpPr>
        <p:spPr>
          <a:xfrm>
            <a:off x="406372" y="2594608"/>
            <a:ext cx="4006850" cy="1815882"/>
          </a:xfrm>
          <a:prstGeom prst="rect">
            <a:avLst/>
          </a:prstGeom>
          <a:noFill/>
        </p:spPr>
        <p:txBody>
          <a:bodyPr wrap="square" rtlCol="0">
            <a:spAutoFit/>
          </a:bodyPr>
          <a:lstStyle/>
          <a:p>
            <a:pPr marL="171450" indent="-171450">
              <a:buFont typeface="Arial" panose="020B0604020202020204" pitchFamily="34" charset="0"/>
              <a:buChar char="•"/>
            </a:pPr>
            <a:r>
              <a:rPr lang="da-DK" sz="1200" dirty="0">
                <a:solidFill>
                  <a:schemeClr val="tx1"/>
                </a:solidFill>
              </a:rPr>
              <a:t>Der ses bort fra den overordnede onshore forstærkning af 400-KV-netværket, eftersom det er svært at sondre mellem, hvad der skyldes den generelle udbygning af nettet, og hvad der relaterer sig til </a:t>
            </a:r>
            <a:r>
              <a:rPr lang="da-DK" sz="1200" dirty="0" err="1">
                <a:solidFill>
                  <a:schemeClr val="tx1"/>
                </a:solidFill>
              </a:rPr>
              <a:t>PtX</a:t>
            </a:r>
            <a:r>
              <a:rPr lang="da-DK" sz="1200" dirty="0">
                <a:solidFill>
                  <a:schemeClr val="tx1"/>
                </a:solidFill>
              </a:rPr>
              <a:t>. </a:t>
            </a:r>
          </a:p>
          <a:p>
            <a:pPr marL="171450" indent="-171450">
              <a:buFont typeface="Arial" panose="020B0604020202020204" pitchFamily="34" charset="0"/>
              <a:buChar char="•"/>
            </a:pPr>
            <a:r>
              <a:rPr lang="da-DK" sz="1200" noProof="0" dirty="0">
                <a:solidFill>
                  <a:schemeClr val="tx1"/>
                </a:solidFill>
              </a:rPr>
              <a:t>Omformerstationer på </a:t>
            </a:r>
            <a:r>
              <a:rPr lang="da-DK" sz="1200" noProof="0" dirty="0" err="1">
                <a:solidFill>
                  <a:schemeClr val="tx1"/>
                </a:solidFill>
              </a:rPr>
              <a:t>PtX</a:t>
            </a:r>
            <a:r>
              <a:rPr lang="da-DK" sz="1200" dirty="0"/>
              <a:t>-</a:t>
            </a:r>
            <a:r>
              <a:rPr lang="da-DK" sz="1200" noProof="0" dirty="0">
                <a:solidFill>
                  <a:schemeClr val="tx1"/>
                </a:solidFill>
              </a:rPr>
              <a:t>anlæg antages at være en del af </a:t>
            </a:r>
            <a:r>
              <a:rPr lang="da-DK" sz="1200" noProof="0" dirty="0" err="1">
                <a:solidFill>
                  <a:schemeClr val="tx1"/>
                </a:solidFill>
              </a:rPr>
              <a:t>PtX</a:t>
            </a:r>
            <a:r>
              <a:rPr lang="da-DK" sz="1200" dirty="0"/>
              <a:t>-</a:t>
            </a:r>
            <a:r>
              <a:rPr lang="da-DK" sz="1200" noProof="0" dirty="0">
                <a:solidFill>
                  <a:schemeClr val="tx1"/>
                </a:solidFill>
              </a:rPr>
              <a:t>anlæggene.</a:t>
            </a:r>
          </a:p>
          <a:p>
            <a:pPr marL="457200" indent="-457200">
              <a:buFont typeface="Arial" panose="020B0604020202020204" pitchFamily="34" charset="0"/>
              <a:buChar char="•"/>
            </a:pPr>
            <a:endParaRPr lang="en-GB" sz="2800" dirty="0">
              <a:latin typeface="+mj-lt"/>
              <a:cs typeface="Arial" pitchFamily="34" charset="0"/>
            </a:endParaRPr>
          </a:p>
        </p:txBody>
      </p:sp>
      <p:sp>
        <p:nvSpPr>
          <p:cNvPr id="9" name="Text Placeholder 1">
            <a:extLst>
              <a:ext uri="{FF2B5EF4-FFF2-40B4-BE49-F238E27FC236}">
                <a16:creationId xmlns:a16="http://schemas.microsoft.com/office/drawing/2014/main" id="{71C401B3-E60A-130A-8DDD-9FC218F8A94B}"/>
              </a:ext>
            </a:extLst>
          </p:cNvPr>
          <p:cNvSpPr txBox="1">
            <a:spLocks/>
          </p:cNvSpPr>
          <p:nvPr/>
        </p:nvSpPr>
        <p:spPr>
          <a:xfrm>
            <a:off x="294216" y="253508"/>
            <a:ext cx="8292380" cy="209645"/>
          </a:xfrm>
          <a:prstGeom prst="rect">
            <a:avLst/>
          </a:prstGeom>
        </p:spPr>
        <p:txBody>
          <a:bodyPr/>
          <a:lstStyle>
            <a:lvl1pPr marL="273050" indent="-273050" algn="l" defTabSz="914400" rtl="0" eaLnBrk="1" latinLnBrk="0" hangingPunct="1">
              <a:spcBef>
                <a:spcPts val="0"/>
              </a:spcBef>
              <a:spcAft>
                <a:spcPts val="600"/>
              </a:spcAft>
              <a:buClr>
                <a:schemeClr val="tx1"/>
              </a:buClr>
              <a:buFont typeface="Arial" panose="020B0604020202020204" pitchFamily="34" charset="0"/>
              <a:buChar char="•"/>
              <a:defRPr sz="16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1pPr>
            <a:lvl2pPr marL="622300" indent="-261938" algn="l" defTabSz="914400" rtl="0" eaLnBrk="1" latinLnBrk="0" hangingPunct="1">
              <a:spcBef>
                <a:spcPts val="0"/>
              </a:spcBef>
              <a:spcAft>
                <a:spcPts val="600"/>
              </a:spcAft>
              <a:buClr>
                <a:schemeClr val="tx1"/>
              </a:buClr>
              <a:buFont typeface="Arial" panose="020B0604020202020204" pitchFamily="34" charset="0"/>
              <a:buChar char="•"/>
              <a:defRPr sz="14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2pPr>
            <a:lvl3pPr marL="982663" indent="-263525" algn="l" defTabSz="914400" rtl="0" eaLnBrk="1" latinLnBrk="0" hangingPunct="1">
              <a:spcBef>
                <a:spcPts val="0"/>
              </a:spcBef>
              <a:spcAft>
                <a:spcPts val="600"/>
              </a:spcAft>
              <a:buClr>
                <a:schemeClr val="tx1"/>
              </a:buClr>
              <a:buFont typeface="Arial" panose="020B0604020202020204" pitchFamily="34" charset="0"/>
              <a:buChar char="•"/>
              <a:defRPr sz="12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3pPr>
            <a:lvl4pPr marL="1254125"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4pPr>
            <a:lvl5pPr marL="1614488"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000"/>
              <a:t>2036-2045</a:t>
            </a:r>
          </a:p>
          <a:p>
            <a:endParaRPr lang="en-GB"/>
          </a:p>
        </p:txBody>
      </p:sp>
    </p:spTree>
    <p:extLst>
      <p:ext uri="{BB962C8B-B14F-4D97-AF65-F5344CB8AC3E}">
        <p14:creationId xmlns:p14="http://schemas.microsoft.com/office/powerpoint/2010/main" val="194481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hink-cell data - do not delete" hidden="1">
            <a:extLst>
              <a:ext uri="{FF2B5EF4-FFF2-40B4-BE49-F238E27FC236}">
                <a16:creationId xmlns:a16="http://schemas.microsoft.com/office/drawing/2014/main" id="{06EB9CE5-3A97-9E4E-2FAB-3FEBC7241709}"/>
              </a:ext>
            </a:extLst>
          </p:cNvPr>
          <p:cNvGraphicFramePr>
            <a:graphicFrameLocks noChangeAspect="1"/>
          </p:cNvGraphicFramePr>
          <p:nvPr>
            <p:custDataLst>
              <p:tags r:id="rId1"/>
            </p:custDataLst>
            <p:extLst>
              <p:ext uri="{D42A27DB-BD31-4B8C-83A1-F6EECF244321}">
                <p14:modId xmlns:p14="http://schemas.microsoft.com/office/powerpoint/2010/main" val="9945101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31" name="think-cell data - do not delete" hidden="1">
                        <a:extLst>
                          <a:ext uri="{FF2B5EF4-FFF2-40B4-BE49-F238E27FC236}">
                            <a16:creationId xmlns:a16="http://schemas.microsoft.com/office/drawing/2014/main" id="{06EB9CE5-3A97-9E4E-2FAB-3FEBC72417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2" name="Rectangle 41">
            <a:extLst>
              <a:ext uri="{FF2B5EF4-FFF2-40B4-BE49-F238E27FC236}">
                <a16:creationId xmlns:a16="http://schemas.microsoft.com/office/drawing/2014/main" id="{448C06DA-675B-B7AA-C5BC-85B836331024}"/>
              </a:ext>
            </a:extLst>
          </p:cNvPr>
          <p:cNvSpPr>
            <a:spLocks noGrp="1" noRot="1" noMove="1" noResize="1" noEditPoints="1" noAdjustHandles="1" noChangeArrowheads="1" noChangeShapeType="1"/>
          </p:cNvSpPr>
          <p:nvPr/>
        </p:nvSpPr>
        <p:spPr>
          <a:xfrm>
            <a:off x="-16976" y="1567"/>
            <a:ext cx="5152855" cy="447992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srgbClr val="151515"/>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48CFBD76-8FA2-EEC5-D55B-B2BAFEC531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4B9EF-527F-4F31-BDA9-861CCA0FE377}" type="slidenum">
              <a:rPr kumimoji="0" lang="en-GB" sz="1400" b="0" i="0" u="none" strike="noStrike" kern="1200" cap="all" spc="0" normalizeH="0" baseline="0" noProof="0" smtClean="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400" b="0" i="0" u="none" strike="noStrike" kern="1200" cap="all" spc="0" normalizeH="0" baseline="0" noProof="0">
              <a:ln>
                <a:noFill/>
              </a:ln>
              <a:solidFill>
                <a:srgbClr val="000000"/>
              </a:solidFill>
              <a:effectLst/>
              <a:uLnTx/>
              <a:uFillTx/>
              <a:latin typeface="Arial"/>
            </a:endParaRPr>
          </a:p>
        </p:txBody>
      </p:sp>
      <p:sp>
        <p:nvSpPr>
          <p:cNvPr id="8" name="Rectangle 7">
            <a:extLst>
              <a:ext uri="{FF2B5EF4-FFF2-40B4-BE49-F238E27FC236}">
                <a16:creationId xmlns:a16="http://schemas.microsoft.com/office/drawing/2014/main" id="{10F1AE0B-448E-30DD-5DD4-40506E8CF09D}"/>
              </a:ext>
            </a:extLst>
          </p:cNvPr>
          <p:cNvSpPr>
            <a:spLocks noGrp="1" noRot="1" noMove="1" noResize="1" noEditPoints="1" noAdjustHandles="1" noChangeArrowheads="1" noChangeShapeType="1"/>
          </p:cNvSpPr>
          <p:nvPr/>
        </p:nvSpPr>
        <p:spPr>
          <a:xfrm>
            <a:off x="5135879" y="1567"/>
            <a:ext cx="4013003" cy="447992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srgbClr val="151515"/>
              </a:solidFill>
              <a:effectLst/>
              <a:uLnTx/>
              <a:uFillTx/>
              <a:latin typeface="Arial"/>
              <a:ea typeface="+mn-ea"/>
              <a:cs typeface="+mn-cs"/>
            </a:endParaRPr>
          </a:p>
        </p:txBody>
      </p:sp>
      <p:sp>
        <p:nvSpPr>
          <p:cNvPr id="32" name="Title 2">
            <a:extLst>
              <a:ext uri="{FF2B5EF4-FFF2-40B4-BE49-F238E27FC236}">
                <a16:creationId xmlns:a16="http://schemas.microsoft.com/office/drawing/2014/main" id="{8257EB31-65E6-789B-8F24-BD26A8A3A807}"/>
              </a:ext>
            </a:extLst>
          </p:cNvPr>
          <p:cNvSpPr>
            <a:spLocks noGrp="1"/>
          </p:cNvSpPr>
          <p:nvPr>
            <p:ph type="title"/>
          </p:nvPr>
        </p:nvSpPr>
        <p:spPr>
          <a:xfrm>
            <a:off x="406372" y="478393"/>
            <a:ext cx="3003455" cy="528794"/>
          </a:xfrm>
        </p:spPr>
        <p:txBody>
          <a:bodyPr vert="horz"/>
          <a:lstStyle/>
          <a:p>
            <a:pPr>
              <a:lnSpc>
                <a:spcPct val="100000"/>
              </a:lnSpc>
            </a:pPr>
            <a:r>
              <a:rPr kumimoji="0" lang="en-GB" sz="3200" u="none" strike="noStrike" kern="1200" cap="none" spc="0" normalizeH="0" baseline="0" noProof="0">
                <a:ln>
                  <a:noFill/>
                </a:ln>
                <a:solidFill>
                  <a:schemeClr val="bg1"/>
                </a:solidFill>
                <a:uLnTx/>
                <a:uFillTx/>
                <a:latin typeface="+mj-lt"/>
                <a:cs typeface="Arial" panose="020B0604020202020204" pitchFamily="34" charset="0"/>
              </a:rPr>
              <a:t>INDHOLD</a:t>
            </a:r>
            <a:endParaRPr lang="en-GB" sz="3200">
              <a:solidFill>
                <a:schemeClr val="bg1"/>
              </a:solidFill>
            </a:endParaRPr>
          </a:p>
        </p:txBody>
      </p:sp>
      <p:sp>
        <p:nvSpPr>
          <p:cNvPr id="34" name="Text Placeholder 19">
            <a:extLst>
              <a:ext uri="{FF2B5EF4-FFF2-40B4-BE49-F238E27FC236}">
                <a16:creationId xmlns:a16="http://schemas.microsoft.com/office/drawing/2014/main" id="{8C3D029F-B2D5-34B8-57FB-7B1DD0CE7462}"/>
              </a:ext>
            </a:extLst>
          </p:cNvPr>
          <p:cNvSpPr txBox="1">
            <a:spLocks/>
          </p:cNvSpPr>
          <p:nvPr/>
        </p:nvSpPr>
        <p:spPr>
          <a:xfrm>
            <a:off x="334932" y="2611023"/>
            <a:ext cx="3419332" cy="244354"/>
          </a:xfrm>
          <a:prstGeom prst="rect">
            <a:avLst/>
          </a:prstGeom>
        </p:spPr>
        <p:txBody>
          <a:bodyPr>
            <a:noAutofit/>
          </a:bodyPr>
          <a:lstStyle>
            <a:lvl1pPr marL="273050" indent="-273050" algn="l" defTabSz="914400" rtl="0" eaLnBrk="1" latinLnBrk="0" hangingPunct="1">
              <a:spcBef>
                <a:spcPts val="0"/>
              </a:spcBef>
              <a:spcAft>
                <a:spcPts val="600"/>
              </a:spcAft>
              <a:buClr>
                <a:schemeClr val="tx1"/>
              </a:buClr>
              <a:buFont typeface="Arial" panose="020B0604020202020204" pitchFamily="34" charset="0"/>
              <a:buChar char="•"/>
              <a:defRPr sz="16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1pPr>
            <a:lvl2pPr marL="622300" indent="-261938" algn="l" defTabSz="914400" rtl="0" eaLnBrk="1" latinLnBrk="0" hangingPunct="1">
              <a:spcBef>
                <a:spcPts val="0"/>
              </a:spcBef>
              <a:spcAft>
                <a:spcPts val="600"/>
              </a:spcAft>
              <a:buClr>
                <a:schemeClr val="tx1"/>
              </a:buClr>
              <a:buFont typeface="Arial" panose="020B0604020202020204" pitchFamily="34" charset="0"/>
              <a:buChar char="•"/>
              <a:defRPr sz="14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2pPr>
            <a:lvl3pPr marL="982663" indent="-263525" algn="l" defTabSz="914400" rtl="0" eaLnBrk="1" latinLnBrk="0" hangingPunct="1">
              <a:spcBef>
                <a:spcPts val="0"/>
              </a:spcBef>
              <a:spcAft>
                <a:spcPts val="600"/>
              </a:spcAft>
              <a:buClr>
                <a:schemeClr val="tx1"/>
              </a:buClr>
              <a:buFont typeface="Arial" panose="020B0604020202020204" pitchFamily="34" charset="0"/>
              <a:buChar char="•"/>
              <a:defRPr sz="12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3pPr>
            <a:lvl4pPr marL="1254125"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4pPr>
            <a:lvl5pPr marL="1614488"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lang="da-DK" sz="1200" b="1">
                <a:solidFill>
                  <a:schemeClr val="bg1"/>
                </a:solidFill>
              </a:rPr>
              <a:t>Forslag til en udbygning af dansk brintinfrastruktur i 3 faser: </a:t>
            </a:r>
          </a:p>
          <a:p>
            <a:pPr lvl="1">
              <a:buClr>
                <a:schemeClr val="bg1"/>
              </a:buClr>
            </a:pPr>
            <a:r>
              <a:rPr lang="da-DK" sz="1000" b="1">
                <a:solidFill>
                  <a:schemeClr val="bg1"/>
                </a:solidFill>
              </a:rPr>
              <a:t>2024-2028</a:t>
            </a:r>
          </a:p>
          <a:p>
            <a:pPr lvl="1">
              <a:buClr>
                <a:schemeClr val="bg1"/>
              </a:buClr>
            </a:pPr>
            <a:r>
              <a:rPr lang="da-DK" sz="1000" b="1">
                <a:solidFill>
                  <a:schemeClr val="bg1"/>
                </a:solidFill>
              </a:rPr>
              <a:t>2029-2035</a:t>
            </a:r>
          </a:p>
          <a:p>
            <a:pPr lvl="1">
              <a:buClr>
                <a:schemeClr val="bg1"/>
              </a:buClr>
            </a:pPr>
            <a:r>
              <a:rPr lang="da-DK" sz="1000" b="1">
                <a:solidFill>
                  <a:schemeClr val="bg1"/>
                </a:solidFill>
              </a:rPr>
              <a:t>2036-2045</a:t>
            </a:r>
          </a:p>
        </p:txBody>
      </p:sp>
      <p:sp>
        <p:nvSpPr>
          <p:cNvPr id="35" name="Text Placeholder 20">
            <a:extLst>
              <a:ext uri="{FF2B5EF4-FFF2-40B4-BE49-F238E27FC236}">
                <a16:creationId xmlns:a16="http://schemas.microsoft.com/office/drawing/2014/main" id="{9411A4D7-626C-9BBA-4CA5-2BD3385510D3}"/>
              </a:ext>
            </a:extLst>
          </p:cNvPr>
          <p:cNvSpPr txBox="1">
            <a:spLocks/>
          </p:cNvSpPr>
          <p:nvPr/>
        </p:nvSpPr>
        <p:spPr>
          <a:xfrm>
            <a:off x="334932" y="2323692"/>
            <a:ext cx="5744938" cy="267716"/>
          </a:xfrm>
          <a:prstGeom prst="rect">
            <a:avLst/>
          </a:prstGeom>
        </p:spPr>
        <p:txBody>
          <a:bodyPr/>
          <a:lstStyle>
            <a:lvl1pPr marL="273050" indent="-273050" algn="l" defTabSz="914400" rtl="0" eaLnBrk="1" latinLnBrk="0" hangingPunct="1">
              <a:spcBef>
                <a:spcPts val="0"/>
              </a:spcBef>
              <a:spcAft>
                <a:spcPts val="600"/>
              </a:spcAft>
              <a:buClr>
                <a:schemeClr val="tx1"/>
              </a:buClr>
              <a:buFont typeface="Arial" panose="020B0604020202020204" pitchFamily="34" charset="0"/>
              <a:buChar char="•"/>
              <a:defRPr sz="16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1pPr>
            <a:lvl2pPr marL="622300" indent="-261938" algn="l" defTabSz="914400" rtl="0" eaLnBrk="1" latinLnBrk="0" hangingPunct="1">
              <a:spcBef>
                <a:spcPts val="0"/>
              </a:spcBef>
              <a:spcAft>
                <a:spcPts val="600"/>
              </a:spcAft>
              <a:buClr>
                <a:schemeClr val="tx1"/>
              </a:buClr>
              <a:buFont typeface="Arial" panose="020B0604020202020204" pitchFamily="34" charset="0"/>
              <a:buChar char="•"/>
              <a:defRPr sz="14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2pPr>
            <a:lvl3pPr marL="982663" indent="-263525" algn="l" defTabSz="914400" rtl="0" eaLnBrk="1" latinLnBrk="0" hangingPunct="1">
              <a:spcBef>
                <a:spcPts val="0"/>
              </a:spcBef>
              <a:spcAft>
                <a:spcPts val="600"/>
              </a:spcAft>
              <a:buClr>
                <a:schemeClr val="tx1"/>
              </a:buClr>
              <a:buFont typeface="Arial" panose="020B0604020202020204" pitchFamily="34" charset="0"/>
              <a:buChar char="•"/>
              <a:defRPr sz="12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3pPr>
            <a:lvl4pPr marL="1254125"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4pPr>
            <a:lvl5pPr marL="1614488"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lang="da-DK" sz="1200" b="1">
                <a:solidFill>
                  <a:schemeClr val="bg1"/>
                </a:solidFill>
              </a:rPr>
              <a:t>En mulig udbygningsrækkefølge af dansk brintinfrastruktur</a:t>
            </a:r>
            <a:endParaRPr lang="en-GB" sz="1200" b="1">
              <a:solidFill>
                <a:schemeClr val="bg1"/>
              </a:solidFill>
            </a:endParaRPr>
          </a:p>
        </p:txBody>
      </p:sp>
      <p:sp>
        <p:nvSpPr>
          <p:cNvPr id="37" name="Text Placeholder 24">
            <a:extLst>
              <a:ext uri="{FF2B5EF4-FFF2-40B4-BE49-F238E27FC236}">
                <a16:creationId xmlns:a16="http://schemas.microsoft.com/office/drawing/2014/main" id="{14B438E8-132B-547F-D9AC-294D16367E34}"/>
              </a:ext>
            </a:extLst>
          </p:cNvPr>
          <p:cNvSpPr txBox="1">
            <a:spLocks/>
          </p:cNvSpPr>
          <p:nvPr/>
        </p:nvSpPr>
        <p:spPr>
          <a:xfrm>
            <a:off x="334932" y="2059723"/>
            <a:ext cx="3419332" cy="244354"/>
          </a:xfrm>
          <a:prstGeom prst="rect">
            <a:avLst/>
          </a:prstGeom>
        </p:spPr>
        <p:txBody>
          <a:bodyPr/>
          <a:lstStyle>
            <a:lvl1pPr marL="273050" indent="-273050" algn="l" defTabSz="914400" rtl="0" eaLnBrk="1" latinLnBrk="0" hangingPunct="1">
              <a:spcBef>
                <a:spcPts val="0"/>
              </a:spcBef>
              <a:spcAft>
                <a:spcPts val="600"/>
              </a:spcAft>
              <a:buClr>
                <a:schemeClr val="tx1"/>
              </a:buClr>
              <a:buFont typeface="Arial" panose="020B0604020202020204" pitchFamily="34" charset="0"/>
              <a:buChar char="•"/>
              <a:defRPr sz="16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1pPr>
            <a:lvl2pPr marL="622300" indent="-261938" algn="l" defTabSz="914400" rtl="0" eaLnBrk="1" latinLnBrk="0" hangingPunct="1">
              <a:spcBef>
                <a:spcPts val="0"/>
              </a:spcBef>
              <a:spcAft>
                <a:spcPts val="600"/>
              </a:spcAft>
              <a:buClr>
                <a:schemeClr val="tx1"/>
              </a:buClr>
              <a:buFont typeface="Arial" panose="020B0604020202020204" pitchFamily="34" charset="0"/>
              <a:buChar char="•"/>
              <a:defRPr sz="14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2pPr>
            <a:lvl3pPr marL="982663" indent="-263525" algn="l" defTabSz="914400" rtl="0" eaLnBrk="1" latinLnBrk="0" hangingPunct="1">
              <a:spcBef>
                <a:spcPts val="0"/>
              </a:spcBef>
              <a:spcAft>
                <a:spcPts val="600"/>
              </a:spcAft>
              <a:buClr>
                <a:schemeClr val="tx1"/>
              </a:buClr>
              <a:buFont typeface="Arial" panose="020B0604020202020204" pitchFamily="34" charset="0"/>
              <a:buChar char="•"/>
              <a:defRPr sz="12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3pPr>
            <a:lvl4pPr marL="1254125"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4pPr>
            <a:lvl5pPr marL="1614488"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lang="da-DK" sz="1200" b="1">
                <a:solidFill>
                  <a:schemeClr val="bg1"/>
                </a:solidFill>
              </a:rPr>
              <a:t>Tidslinjer for vedtaget udvikling</a:t>
            </a:r>
            <a:endParaRPr lang="en-GB" sz="1200" b="1">
              <a:solidFill>
                <a:schemeClr val="bg1"/>
              </a:solidFill>
            </a:endParaRPr>
          </a:p>
        </p:txBody>
      </p:sp>
      <p:sp>
        <p:nvSpPr>
          <p:cNvPr id="38" name="Text Placeholder 25">
            <a:extLst>
              <a:ext uri="{FF2B5EF4-FFF2-40B4-BE49-F238E27FC236}">
                <a16:creationId xmlns:a16="http://schemas.microsoft.com/office/drawing/2014/main" id="{609D5D91-BAE1-B30A-54D7-50C97973B293}"/>
              </a:ext>
            </a:extLst>
          </p:cNvPr>
          <p:cNvSpPr txBox="1">
            <a:spLocks/>
          </p:cNvSpPr>
          <p:nvPr/>
        </p:nvSpPr>
        <p:spPr>
          <a:xfrm>
            <a:off x="334932" y="1809517"/>
            <a:ext cx="3419332" cy="244354"/>
          </a:xfrm>
          <a:prstGeom prst="rect">
            <a:avLst/>
          </a:prstGeom>
        </p:spPr>
        <p:txBody>
          <a:bodyPr/>
          <a:lstStyle>
            <a:lvl1pPr marL="273050" indent="-273050" algn="l" defTabSz="914400" rtl="0" eaLnBrk="1" latinLnBrk="0" hangingPunct="1">
              <a:spcBef>
                <a:spcPts val="0"/>
              </a:spcBef>
              <a:spcAft>
                <a:spcPts val="600"/>
              </a:spcAft>
              <a:buClr>
                <a:schemeClr val="tx1"/>
              </a:buClr>
              <a:buFont typeface="Arial" panose="020B0604020202020204" pitchFamily="34" charset="0"/>
              <a:buChar char="•"/>
              <a:defRPr sz="16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1pPr>
            <a:lvl2pPr marL="622300" indent="-261938" algn="l" defTabSz="914400" rtl="0" eaLnBrk="1" latinLnBrk="0" hangingPunct="1">
              <a:spcBef>
                <a:spcPts val="0"/>
              </a:spcBef>
              <a:spcAft>
                <a:spcPts val="600"/>
              </a:spcAft>
              <a:buClr>
                <a:schemeClr val="tx1"/>
              </a:buClr>
              <a:buFont typeface="Arial" panose="020B0604020202020204" pitchFamily="34" charset="0"/>
              <a:buChar char="•"/>
              <a:defRPr sz="14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2pPr>
            <a:lvl3pPr marL="982663" indent="-263525" algn="l" defTabSz="914400" rtl="0" eaLnBrk="1" latinLnBrk="0" hangingPunct="1">
              <a:spcBef>
                <a:spcPts val="0"/>
              </a:spcBef>
              <a:spcAft>
                <a:spcPts val="600"/>
              </a:spcAft>
              <a:buClr>
                <a:schemeClr val="tx1"/>
              </a:buClr>
              <a:buFont typeface="Arial" panose="020B0604020202020204" pitchFamily="34" charset="0"/>
              <a:buChar char="•"/>
              <a:defRPr sz="12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3pPr>
            <a:lvl4pPr marL="1254125"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4pPr>
            <a:lvl5pPr marL="1614488" indent="-174625" algn="l" defTabSz="914400" rtl="0" eaLnBrk="1" latinLnBrk="0" hangingPunct="1">
              <a:spcBef>
                <a:spcPts val="0"/>
              </a:spcBef>
              <a:spcAft>
                <a:spcPts val="600"/>
              </a:spcAft>
              <a:buClr>
                <a:schemeClr val="tx1"/>
              </a:buClr>
              <a:buFont typeface="Arial" panose="020B0604020202020204" pitchFamily="34" charset="0"/>
              <a:buChar char="•"/>
              <a:defRPr sz="1100" b="0" kern="1200" baseline="0">
                <a:solidFill>
                  <a:srgbClr val="000000"/>
                </a:solidFill>
                <a:latin typeface="Arial" panose="020B0604020202020204" pitchFamily="34" charset="0"/>
                <a:ea typeface="Inter" panose="02000503000000020004" pitchFamily="2"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lang="da-DK" sz="1200" b="1">
                <a:solidFill>
                  <a:schemeClr val="bg1"/>
                </a:solidFill>
              </a:rPr>
              <a:t>Baggrund og potentialet</a:t>
            </a:r>
            <a:endParaRPr lang="en-GB" sz="1200" b="1">
              <a:solidFill>
                <a:schemeClr val="bg1"/>
              </a:solidFill>
            </a:endParaRPr>
          </a:p>
        </p:txBody>
      </p:sp>
      <p:pic>
        <p:nvPicPr>
          <p:cNvPr id="39" name="Picture 38">
            <a:extLst>
              <a:ext uri="{FF2B5EF4-FFF2-40B4-BE49-F238E27FC236}">
                <a16:creationId xmlns:a16="http://schemas.microsoft.com/office/drawing/2014/main" id="{D8CEBCEF-74D4-2C84-7276-7CB38CF9A89B}"/>
              </a:ext>
            </a:extLst>
          </p:cNvPr>
          <p:cNvPicPr>
            <a:picLocks noChangeAspect="1"/>
          </p:cNvPicPr>
          <p:nvPr/>
        </p:nvPicPr>
        <p:blipFill>
          <a:blip r:embed="rId6"/>
          <a:stretch>
            <a:fillRect/>
          </a:stretch>
        </p:blipFill>
        <p:spPr>
          <a:xfrm>
            <a:off x="6419188" y="6705"/>
            <a:ext cx="2724812" cy="4469647"/>
          </a:xfrm>
          <a:prstGeom prst="rect">
            <a:avLst/>
          </a:prstGeom>
        </p:spPr>
      </p:pic>
    </p:spTree>
    <p:extLst>
      <p:ext uri="{BB962C8B-B14F-4D97-AF65-F5344CB8AC3E}">
        <p14:creationId xmlns:p14="http://schemas.microsoft.com/office/powerpoint/2010/main" val="397626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5BF8F21-D5BA-FEC8-B5EA-EAC5123EAAF4}"/>
              </a:ext>
            </a:extLst>
          </p:cNvPr>
          <p:cNvGraphicFramePr>
            <a:graphicFrameLocks noChangeAspect="1"/>
          </p:cNvGraphicFramePr>
          <p:nvPr>
            <p:custDataLst>
              <p:tags r:id="rId1"/>
            </p:custDataLst>
            <p:extLst>
              <p:ext uri="{D42A27DB-BD31-4B8C-83A1-F6EECF244321}">
                <p14:modId xmlns:p14="http://schemas.microsoft.com/office/powerpoint/2010/main" val="22157026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2" imgH="337" progId="TCLayout.ActiveDocument.1">
                  <p:embed/>
                </p:oleObj>
              </mc:Choice>
              <mc:Fallback>
                <p:oleObj name="think-cell Slide" r:id="rId3" imgW="342" imgH="337" progId="TCLayout.ActiveDocument.1">
                  <p:embed/>
                  <p:pic>
                    <p:nvPicPr>
                      <p:cNvPr id="8" name="think-cell data - do not delete" hidden="1">
                        <a:extLst>
                          <a:ext uri="{FF2B5EF4-FFF2-40B4-BE49-F238E27FC236}">
                            <a16:creationId xmlns:a16="http://schemas.microsoft.com/office/drawing/2014/main" id="{75BF8F21-D5BA-FEC8-B5EA-EAC5123EAA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85D7CCA0-1381-3467-C79F-BFBED9F7D5EF}"/>
              </a:ext>
            </a:extLst>
          </p:cNvPr>
          <p:cNvSpPr>
            <a:spLocks noGrp="1"/>
          </p:cNvSpPr>
          <p:nvPr>
            <p:ph type="sldNum" sz="quarter" idx="12"/>
          </p:nvPr>
        </p:nvSpPr>
        <p:spPr/>
        <p:txBody>
          <a:bodyPr/>
          <a:lstStyle/>
          <a:p>
            <a:fld id="{AF54B9EF-527F-4F31-BDA9-861CCA0FE377}" type="slidenum">
              <a:rPr lang="en-GB" noProof="0" smtClean="0"/>
              <a:pPr/>
              <a:t>30</a:t>
            </a:fld>
            <a:endParaRPr lang="en-GB" noProof="0"/>
          </a:p>
        </p:txBody>
      </p:sp>
      <p:sp>
        <p:nvSpPr>
          <p:cNvPr id="6" name="Title 5">
            <a:extLst>
              <a:ext uri="{FF2B5EF4-FFF2-40B4-BE49-F238E27FC236}">
                <a16:creationId xmlns:a16="http://schemas.microsoft.com/office/drawing/2014/main" id="{AE19B1DA-BB0C-AC39-5C7E-53570063F538}"/>
              </a:ext>
            </a:extLst>
          </p:cNvPr>
          <p:cNvSpPr>
            <a:spLocks noGrp="1"/>
          </p:cNvSpPr>
          <p:nvPr>
            <p:ph type="title"/>
          </p:nvPr>
        </p:nvSpPr>
        <p:spPr>
          <a:xfrm>
            <a:off x="410807" y="774699"/>
            <a:ext cx="6144723" cy="626257"/>
          </a:xfrm>
        </p:spPr>
        <p:txBody>
          <a:bodyPr vert="horz">
            <a:normAutofit/>
          </a:bodyPr>
          <a:lstStyle/>
          <a:p>
            <a:r>
              <a:rPr lang="da-DK" sz="2400"/>
              <a:t>NORDJYLLAND</a:t>
            </a:r>
            <a:endParaRPr lang="en-GB" sz="2400"/>
          </a:p>
        </p:txBody>
      </p:sp>
      <p:pic>
        <p:nvPicPr>
          <p:cNvPr id="9" name="Picture 8">
            <a:extLst>
              <a:ext uri="{FF2B5EF4-FFF2-40B4-BE49-F238E27FC236}">
                <a16:creationId xmlns:a16="http://schemas.microsoft.com/office/drawing/2014/main" id="{DB358176-3CDB-EFB8-569A-1D8694CE30CF}"/>
              </a:ext>
            </a:extLst>
          </p:cNvPr>
          <p:cNvPicPr>
            <a:picLocks noChangeAspect="1"/>
          </p:cNvPicPr>
          <p:nvPr/>
        </p:nvPicPr>
        <p:blipFill>
          <a:blip r:embed="rId5"/>
          <a:stretch>
            <a:fillRect/>
          </a:stretch>
        </p:blipFill>
        <p:spPr>
          <a:xfrm>
            <a:off x="3206741" y="171451"/>
            <a:ext cx="5932652" cy="4197350"/>
          </a:xfrm>
          <a:prstGeom prst="rect">
            <a:avLst/>
          </a:prstGeom>
          <a:noFill/>
        </p:spPr>
      </p:pic>
    </p:spTree>
    <p:extLst>
      <p:ext uri="{BB962C8B-B14F-4D97-AF65-F5344CB8AC3E}">
        <p14:creationId xmlns:p14="http://schemas.microsoft.com/office/powerpoint/2010/main" val="35119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5BF8F21-D5BA-FEC8-B5EA-EAC5123EAAF4}"/>
              </a:ext>
            </a:extLst>
          </p:cNvPr>
          <p:cNvGraphicFramePr>
            <a:graphicFrameLocks noChangeAspect="1"/>
          </p:cNvGraphicFramePr>
          <p:nvPr>
            <p:custDataLst>
              <p:tags r:id="rId1"/>
            </p:custDataLst>
            <p:extLst>
              <p:ext uri="{D42A27DB-BD31-4B8C-83A1-F6EECF244321}">
                <p14:modId xmlns:p14="http://schemas.microsoft.com/office/powerpoint/2010/main" val="3295993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2" imgH="337" progId="TCLayout.ActiveDocument.1">
                  <p:embed/>
                </p:oleObj>
              </mc:Choice>
              <mc:Fallback>
                <p:oleObj name="think-cell Slide" r:id="rId3" imgW="342" imgH="337" progId="TCLayout.ActiveDocument.1">
                  <p:embed/>
                  <p:pic>
                    <p:nvPicPr>
                      <p:cNvPr id="8" name="think-cell data - do not delete" hidden="1">
                        <a:extLst>
                          <a:ext uri="{FF2B5EF4-FFF2-40B4-BE49-F238E27FC236}">
                            <a16:creationId xmlns:a16="http://schemas.microsoft.com/office/drawing/2014/main" id="{75BF8F21-D5BA-FEC8-B5EA-EAC5123EAA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7F525A86-4440-B6A0-7870-1257AC40E55F}"/>
              </a:ext>
            </a:extLst>
          </p:cNvPr>
          <p:cNvPicPr>
            <a:picLocks noGrp="1" noRot="1" noChangeAspect="1" noMove="1" noResize="1" noEditPoints="1" noAdjustHandles="1" noChangeArrowheads="1" noChangeShapeType="1" noCrop="1"/>
          </p:cNvPicPr>
          <p:nvPr/>
        </p:nvPicPr>
        <p:blipFill rotWithShape="1">
          <a:blip r:embed="rId5"/>
          <a:srcRect t="45234" r="82232"/>
          <a:stretch/>
        </p:blipFill>
        <p:spPr>
          <a:xfrm>
            <a:off x="3206741" y="171451"/>
            <a:ext cx="1130300" cy="4197349"/>
          </a:xfrm>
          <a:prstGeom prst="rect">
            <a:avLst/>
          </a:prstGeom>
          <a:noFill/>
        </p:spPr>
      </p:pic>
      <p:sp>
        <p:nvSpPr>
          <p:cNvPr id="5" name="Slide Number Placeholder 4">
            <a:extLst>
              <a:ext uri="{FF2B5EF4-FFF2-40B4-BE49-F238E27FC236}">
                <a16:creationId xmlns:a16="http://schemas.microsoft.com/office/drawing/2014/main" id="{85D7CCA0-1381-3467-C79F-BFBED9F7D5EF}"/>
              </a:ext>
            </a:extLst>
          </p:cNvPr>
          <p:cNvSpPr>
            <a:spLocks noGrp="1"/>
          </p:cNvSpPr>
          <p:nvPr>
            <p:ph type="sldNum" sz="quarter" idx="12"/>
          </p:nvPr>
        </p:nvSpPr>
        <p:spPr/>
        <p:txBody>
          <a:bodyPr/>
          <a:lstStyle/>
          <a:p>
            <a:fld id="{AF54B9EF-527F-4F31-BDA9-861CCA0FE377}" type="slidenum">
              <a:rPr lang="en-GB" noProof="0" smtClean="0"/>
              <a:pPr/>
              <a:t>31</a:t>
            </a:fld>
            <a:endParaRPr lang="en-GB" noProof="0"/>
          </a:p>
        </p:txBody>
      </p:sp>
      <p:sp>
        <p:nvSpPr>
          <p:cNvPr id="6" name="Title 5">
            <a:extLst>
              <a:ext uri="{FF2B5EF4-FFF2-40B4-BE49-F238E27FC236}">
                <a16:creationId xmlns:a16="http://schemas.microsoft.com/office/drawing/2014/main" id="{AE19B1DA-BB0C-AC39-5C7E-53570063F538}"/>
              </a:ext>
            </a:extLst>
          </p:cNvPr>
          <p:cNvSpPr>
            <a:spLocks noGrp="1"/>
          </p:cNvSpPr>
          <p:nvPr>
            <p:ph type="title"/>
          </p:nvPr>
        </p:nvSpPr>
        <p:spPr>
          <a:xfrm>
            <a:off x="397360" y="774700"/>
            <a:ext cx="6144723" cy="626257"/>
          </a:xfrm>
        </p:spPr>
        <p:txBody>
          <a:bodyPr vert="horz" anchor="ctr">
            <a:normAutofit/>
          </a:bodyPr>
          <a:lstStyle/>
          <a:p>
            <a:pPr>
              <a:lnSpc>
                <a:spcPct val="100000"/>
              </a:lnSpc>
            </a:pPr>
            <a:r>
              <a:rPr lang="da-DK" sz="2400"/>
              <a:t>MIDTJYLLAND</a:t>
            </a:r>
            <a:endParaRPr lang="en-GB" sz="2400"/>
          </a:p>
        </p:txBody>
      </p:sp>
      <p:pic>
        <p:nvPicPr>
          <p:cNvPr id="2" name="Picture 1">
            <a:extLst>
              <a:ext uri="{FF2B5EF4-FFF2-40B4-BE49-F238E27FC236}">
                <a16:creationId xmlns:a16="http://schemas.microsoft.com/office/drawing/2014/main" id="{08A10AFD-6256-0ACC-DF79-AC5CD7F4D3EB}"/>
              </a:ext>
            </a:extLst>
          </p:cNvPr>
          <p:cNvPicPr>
            <a:picLocks noGrp="1" noRot="1" noChangeAspect="1" noMove="1" noResize="1" noEditPoints="1" noAdjustHandles="1" noChangeArrowheads="1" noChangeShapeType="1" noCrop="1"/>
          </p:cNvPicPr>
          <p:nvPr/>
        </p:nvPicPr>
        <p:blipFill rotWithShape="1">
          <a:blip r:embed="rId6"/>
          <a:srcRect l="6899" r="12020" b="-2"/>
          <a:stretch/>
        </p:blipFill>
        <p:spPr>
          <a:xfrm>
            <a:off x="4337041" y="171451"/>
            <a:ext cx="4806959" cy="4194533"/>
          </a:xfrm>
          <a:prstGeom prst="rect">
            <a:avLst/>
          </a:prstGeom>
          <a:noFill/>
        </p:spPr>
      </p:pic>
    </p:spTree>
    <p:extLst>
      <p:ext uri="{BB962C8B-B14F-4D97-AF65-F5344CB8AC3E}">
        <p14:creationId xmlns:p14="http://schemas.microsoft.com/office/powerpoint/2010/main" val="28136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5BF8F21-D5BA-FEC8-B5EA-EAC5123EAAF4}"/>
              </a:ext>
            </a:extLst>
          </p:cNvPr>
          <p:cNvGraphicFramePr>
            <a:graphicFrameLocks noChangeAspect="1"/>
          </p:cNvGraphicFramePr>
          <p:nvPr>
            <p:custDataLst>
              <p:tags r:id="rId1"/>
            </p:custDataLst>
            <p:extLst>
              <p:ext uri="{D42A27DB-BD31-4B8C-83A1-F6EECF244321}">
                <p14:modId xmlns:p14="http://schemas.microsoft.com/office/powerpoint/2010/main" val="1036269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2" imgH="337" progId="TCLayout.ActiveDocument.1">
                  <p:embed/>
                </p:oleObj>
              </mc:Choice>
              <mc:Fallback>
                <p:oleObj name="think-cell Slide" r:id="rId3" imgW="342" imgH="337" progId="TCLayout.ActiveDocument.1">
                  <p:embed/>
                  <p:pic>
                    <p:nvPicPr>
                      <p:cNvPr id="8" name="think-cell data - do not delete" hidden="1">
                        <a:extLst>
                          <a:ext uri="{FF2B5EF4-FFF2-40B4-BE49-F238E27FC236}">
                            <a16:creationId xmlns:a16="http://schemas.microsoft.com/office/drawing/2014/main" id="{75BF8F21-D5BA-FEC8-B5EA-EAC5123EAA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85D7CCA0-1381-3467-C79F-BFBED9F7D5EF}"/>
              </a:ext>
            </a:extLst>
          </p:cNvPr>
          <p:cNvSpPr>
            <a:spLocks noGrp="1"/>
          </p:cNvSpPr>
          <p:nvPr>
            <p:ph type="sldNum" sz="quarter" idx="12"/>
          </p:nvPr>
        </p:nvSpPr>
        <p:spPr/>
        <p:txBody>
          <a:bodyPr/>
          <a:lstStyle/>
          <a:p>
            <a:fld id="{AF54B9EF-527F-4F31-BDA9-861CCA0FE377}" type="slidenum">
              <a:rPr lang="en-GB" noProof="0" smtClean="0"/>
              <a:pPr/>
              <a:t>32</a:t>
            </a:fld>
            <a:endParaRPr lang="en-GB" noProof="0"/>
          </a:p>
        </p:txBody>
      </p:sp>
      <p:sp>
        <p:nvSpPr>
          <p:cNvPr id="6" name="Title 5">
            <a:extLst>
              <a:ext uri="{FF2B5EF4-FFF2-40B4-BE49-F238E27FC236}">
                <a16:creationId xmlns:a16="http://schemas.microsoft.com/office/drawing/2014/main" id="{AE19B1DA-BB0C-AC39-5C7E-53570063F538}"/>
              </a:ext>
            </a:extLst>
          </p:cNvPr>
          <p:cNvSpPr>
            <a:spLocks noGrp="1"/>
          </p:cNvSpPr>
          <p:nvPr>
            <p:ph type="title"/>
          </p:nvPr>
        </p:nvSpPr>
        <p:spPr>
          <a:xfrm>
            <a:off x="410806" y="800660"/>
            <a:ext cx="6144723" cy="626257"/>
          </a:xfrm>
        </p:spPr>
        <p:txBody>
          <a:bodyPr vert="horz">
            <a:normAutofit/>
          </a:bodyPr>
          <a:lstStyle/>
          <a:p>
            <a:r>
              <a:rPr lang="da-DK" sz="2400"/>
              <a:t>SØNDERJYLLAND</a:t>
            </a:r>
            <a:endParaRPr lang="en-GB" sz="2400"/>
          </a:p>
        </p:txBody>
      </p:sp>
      <p:pic>
        <p:nvPicPr>
          <p:cNvPr id="3" name="Picture 2">
            <a:extLst>
              <a:ext uri="{FF2B5EF4-FFF2-40B4-BE49-F238E27FC236}">
                <a16:creationId xmlns:a16="http://schemas.microsoft.com/office/drawing/2014/main" id="{76ED94B3-3FF2-D1AB-4943-416CACEF4F98}"/>
              </a:ext>
            </a:extLst>
          </p:cNvPr>
          <p:cNvPicPr>
            <a:picLocks noChangeAspect="1"/>
          </p:cNvPicPr>
          <p:nvPr/>
        </p:nvPicPr>
        <p:blipFill>
          <a:blip r:embed="rId5"/>
          <a:stretch>
            <a:fillRect/>
          </a:stretch>
        </p:blipFill>
        <p:spPr>
          <a:xfrm>
            <a:off x="3176917" y="116582"/>
            <a:ext cx="5967083" cy="4179193"/>
          </a:xfrm>
          <a:prstGeom prst="rect">
            <a:avLst/>
          </a:prstGeom>
        </p:spPr>
      </p:pic>
      <p:pic>
        <p:nvPicPr>
          <p:cNvPr id="10" name="Picture 9">
            <a:extLst>
              <a:ext uri="{FF2B5EF4-FFF2-40B4-BE49-F238E27FC236}">
                <a16:creationId xmlns:a16="http://schemas.microsoft.com/office/drawing/2014/main" id="{6C9504C0-2C9A-42F4-5D02-46B73A48FD5E}"/>
              </a:ext>
            </a:extLst>
          </p:cNvPr>
          <p:cNvPicPr>
            <a:picLocks noChangeAspect="1"/>
          </p:cNvPicPr>
          <p:nvPr/>
        </p:nvPicPr>
        <p:blipFill rotWithShape="1">
          <a:blip r:embed="rId6"/>
          <a:srcRect t="2076"/>
          <a:stretch/>
        </p:blipFill>
        <p:spPr>
          <a:xfrm>
            <a:off x="7371370" y="2993912"/>
            <a:ext cx="1772630" cy="1301863"/>
          </a:xfrm>
          <a:prstGeom prst="rect">
            <a:avLst/>
          </a:prstGeom>
        </p:spPr>
      </p:pic>
    </p:spTree>
    <p:extLst>
      <p:ext uri="{BB962C8B-B14F-4D97-AF65-F5344CB8AC3E}">
        <p14:creationId xmlns:p14="http://schemas.microsoft.com/office/powerpoint/2010/main" val="414023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5BF8F21-D5BA-FEC8-B5EA-EAC5123EAAF4}"/>
              </a:ext>
            </a:extLst>
          </p:cNvPr>
          <p:cNvGraphicFramePr>
            <a:graphicFrameLocks noChangeAspect="1"/>
          </p:cNvGraphicFramePr>
          <p:nvPr>
            <p:custDataLst>
              <p:tags r:id="rId1"/>
            </p:custDataLst>
            <p:extLst>
              <p:ext uri="{D42A27DB-BD31-4B8C-83A1-F6EECF244321}">
                <p14:modId xmlns:p14="http://schemas.microsoft.com/office/powerpoint/2010/main" val="3295003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2" imgH="337" progId="TCLayout.ActiveDocument.1">
                  <p:embed/>
                </p:oleObj>
              </mc:Choice>
              <mc:Fallback>
                <p:oleObj name="think-cell Slide" r:id="rId3" imgW="342" imgH="337" progId="TCLayout.ActiveDocument.1">
                  <p:embed/>
                  <p:pic>
                    <p:nvPicPr>
                      <p:cNvPr id="8" name="think-cell data - do not delete" hidden="1">
                        <a:extLst>
                          <a:ext uri="{FF2B5EF4-FFF2-40B4-BE49-F238E27FC236}">
                            <a16:creationId xmlns:a16="http://schemas.microsoft.com/office/drawing/2014/main" id="{75BF8F21-D5BA-FEC8-B5EA-EAC5123EAA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85D7CCA0-1381-3467-C79F-BFBED9F7D5EF}"/>
              </a:ext>
            </a:extLst>
          </p:cNvPr>
          <p:cNvSpPr>
            <a:spLocks noGrp="1"/>
          </p:cNvSpPr>
          <p:nvPr>
            <p:ph type="sldNum" sz="quarter" idx="12"/>
          </p:nvPr>
        </p:nvSpPr>
        <p:spPr/>
        <p:txBody>
          <a:bodyPr/>
          <a:lstStyle/>
          <a:p>
            <a:fld id="{AF54B9EF-527F-4F31-BDA9-861CCA0FE377}" type="slidenum">
              <a:rPr lang="en-GB" noProof="0" smtClean="0"/>
              <a:pPr/>
              <a:t>33</a:t>
            </a:fld>
            <a:endParaRPr lang="en-GB" noProof="0"/>
          </a:p>
        </p:txBody>
      </p:sp>
      <p:sp>
        <p:nvSpPr>
          <p:cNvPr id="6" name="Title 5">
            <a:extLst>
              <a:ext uri="{FF2B5EF4-FFF2-40B4-BE49-F238E27FC236}">
                <a16:creationId xmlns:a16="http://schemas.microsoft.com/office/drawing/2014/main" id="{AE19B1DA-BB0C-AC39-5C7E-53570063F538}"/>
              </a:ext>
            </a:extLst>
          </p:cNvPr>
          <p:cNvSpPr>
            <a:spLocks noGrp="1"/>
          </p:cNvSpPr>
          <p:nvPr>
            <p:ph type="title"/>
          </p:nvPr>
        </p:nvSpPr>
        <p:spPr>
          <a:xfrm>
            <a:off x="424253" y="778629"/>
            <a:ext cx="6144723" cy="626257"/>
          </a:xfrm>
        </p:spPr>
        <p:txBody>
          <a:bodyPr vert="horz">
            <a:normAutofit fontScale="90000"/>
          </a:bodyPr>
          <a:lstStyle/>
          <a:p>
            <a:pPr>
              <a:lnSpc>
                <a:spcPct val="100000"/>
              </a:lnSpc>
            </a:pPr>
            <a:r>
              <a:rPr lang="da-DK" sz="2400"/>
              <a:t>FYN, SJÆLLAND </a:t>
            </a:r>
            <a:br>
              <a:rPr lang="da-DK" sz="2400"/>
            </a:br>
            <a:r>
              <a:rPr lang="da-DK" sz="2400"/>
              <a:t>&amp; BORNHOLM</a:t>
            </a:r>
            <a:endParaRPr lang="en-GB" sz="2400"/>
          </a:p>
        </p:txBody>
      </p:sp>
      <p:pic>
        <p:nvPicPr>
          <p:cNvPr id="14" name="Picture 13">
            <a:extLst>
              <a:ext uri="{FF2B5EF4-FFF2-40B4-BE49-F238E27FC236}">
                <a16:creationId xmlns:a16="http://schemas.microsoft.com/office/drawing/2014/main" id="{71B1DB6D-7EA5-126E-AE53-09FF1B31ADD5}"/>
              </a:ext>
            </a:extLst>
          </p:cNvPr>
          <p:cNvPicPr>
            <a:picLocks noChangeAspect="1"/>
          </p:cNvPicPr>
          <p:nvPr/>
        </p:nvPicPr>
        <p:blipFill>
          <a:blip r:embed="rId5"/>
          <a:stretch>
            <a:fillRect/>
          </a:stretch>
        </p:blipFill>
        <p:spPr>
          <a:xfrm>
            <a:off x="3206740" y="171451"/>
            <a:ext cx="5932651" cy="4193420"/>
          </a:xfrm>
          <a:prstGeom prst="rect">
            <a:avLst/>
          </a:prstGeom>
        </p:spPr>
      </p:pic>
      <p:pic>
        <p:nvPicPr>
          <p:cNvPr id="3" name="Picture 2">
            <a:extLst>
              <a:ext uri="{FF2B5EF4-FFF2-40B4-BE49-F238E27FC236}">
                <a16:creationId xmlns:a16="http://schemas.microsoft.com/office/drawing/2014/main" id="{0C92370B-26F4-A427-6472-EE6100715F08}"/>
              </a:ext>
            </a:extLst>
          </p:cNvPr>
          <p:cNvPicPr>
            <a:picLocks noChangeAspect="1"/>
          </p:cNvPicPr>
          <p:nvPr/>
        </p:nvPicPr>
        <p:blipFill>
          <a:blip r:embed="rId6"/>
          <a:stretch>
            <a:fillRect/>
          </a:stretch>
        </p:blipFill>
        <p:spPr>
          <a:xfrm>
            <a:off x="3303331" y="2555081"/>
            <a:ext cx="1712990" cy="1300797"/>
          </a:xfrm>
          <a:prstGeom prst="rect">
            <a:avLst/>
          </a:prstGeom>
        </p:spPr>
      </p:pic>
      <p:sp>
        <p:nvSpPr>
          <p:cNvPr id="4" name="Rectangle 3">
            <a:extLst>
              <a:ext uri="{FF2B5EF4-FFF2-40B4-BE49-F238E27FC236}">
                <a16:creationId xmlns:a16="http://schemas.microsoft.com/office/drawing/2014/main" id="{AFA670D7-A285-95A1-1146-51A16D6C8335}"/>
              </a:ext>
            </a:extLst>
          </p:cNvPr>
          <p:cNvSpPr/>
          <p:nvPr/>
        </p:nvSpPr>
        <p:spPr>
          <a:xfrm>
            <a:off x="3309681" y="3821906"/>
            <a:ext cx="1712989" cy="415243"/>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Tree>
    <p:extLst>
      <p:ext uri="{BB962C8B-B14F-4D97-AF65-F5344CB8AC3E}">
        <p14:creationId xmlns:p14="http://schemas.microsoft.com/office/powerpoint/2010/main" val="221802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on a hill&#10;&#10;Description automatically generated with medium confidence">
            <a:extLst>
              <a:ext uri="{FF2B5EF4-FFF2-40B4-BE49-F238E27FC236}">
                <a16:creationId xmlns:a16="http://schemas.microsoft.com/office/drawing/2014/main" id="{B9142B8C-A4F2-6559-6FFB-092B32DE0700}"/>
              </a:ext>
            </a:extLst>
          </p:cNvPr>
          <p:cNvPicPr>
            <a:picLocks noGrp="1" noChangeAspect="1"/>
          </p:cNvPicPr>
          <p:nvPr>
            <p:ph type="pic" sz="quarter" idx="21"/>
          </p:nvPr>
        </p:nvPicPr>
        <p:blipFill>
          <a:blip r:embed="rId2" cstate="print">
            <a:extLst>
              <a:ext uri="{28A0092B-C50C-407E-A947-70E740481C1C}">
                <a14:useLocalDpi xmlns:a14="http://schemas.microsoft.com/office/drawing/2010/main" val="0"/>
              </a:ext>
            </a:extLst>
          </a:blip>
          <a:srcRect t="13268" b="13268"/>
          <a:stretch>
            <a:fillRect/>
          </a:stretch>
        </p:blipFill>
        <p:spPr/>
      </p:pic>
      <p:sp>
        <p:nvSpPr>
          <p:cNvPr id="3" name="Slide Number Placeholder 2">
            <a:extLst>
              <a:ext uri="{FF2B5EF4-FFF2-40B4-BE49-F238E27FC236}">
                <a16:creationId xmlns:a16="http://schemas.microsoft.com/office/drawing/2014/main" id="{F3585BE6-B230-A887-D844-662EF3831744}"/>
              </a:ext>
            </a:extLst>
          </p:cNvPr>
          <p:cNvSpPr>
            <a:spLocks noGrp="1"/>
          </p:cNvSpPr>
          <p:nvPr>
            <p:ph type="sldNum" sz="quarter" idx="12"/>
          </p:nvPr>
        </p:nvSpPr>
        <p:spPr/>
        <p:txBody>
          <a:bodyPr/>
          <a:lstStyle/>
          <a:p>
            <a:fld id="{AF54B9EF-527F-4F31-BDA9-861CCA0FE377}" type="slidenum">
              <a:rPr lang="en-GB" noProof="0" smtClean="0"/>
              <a:pPr/>
              <a:t>4</a:t>
            </a:fld>
            <a:endParaRPr lang="en-GB" noProof="0"/>
          </a:p>
        </p:txBody>
      </p:sp>
      <p:sp>
        <p:nvSpPr>
          <p:cNvPr id="4" name="Picture Placeholder 3">
            <a:extLst>
              <a:ext uri="{FF2B5EF4-FFF2-40B4-BE49-F238E27FC236}">
                <a16:creationId xmlns:a16="http://schemas.microsoft.com/office/drawing/2014/main" id="{84D22D75-AC4C-DE69-4E57-4CC4AB32E11E}"/>
              </a:ext>
            </a:extLst>
          </p:cNvPr>
          <p:cNvSpPr>
            <a:spLocks noGrp="1"/>
          </p:cNvSpPr>
          <p:nvPr>
            <p:ph type="pic" sz="quarter" idx="27"/>
          </p:nvPr>
        </p:nvSpPr>
        <p:spPr>
          <a:xfrm>
            <a:off x="6982595" y="261503"/>
            <a:ext cx="1514475" cy="73179"/>
          </a:xfrm>
        </p:spPr>
      </p:sp>
      <p:sp>
        <p:nvSpPr>
          <p:cNvPr id="5" name="Text Placeholder 4">
            <a:extLst>
              <a:ext uri="{FF2B5EF4-FFF2-40B4-BE49-F238E27FC236}">
                <a16:creationId xmlns:a16="http://schemas.microsoft.com/office/drawing/2014/main" id="{E1E618B3-C82F-132A-EBF7-21A9B2B3D5ED}"/>
              </a:ext>
            </a:extLst>
          </p:cNvPr>
          <p:cNvSpPr>
            <a:spLocks noGrp="1"/>
          </p:cNvSpPr>
          <p:nvPr>
            <p:ph type="body" sz="quarter" idx="26"/>
          </p:nvPr>
        </p:nvSpPr>
        <p:spPr>
          <a:xfrm>
            <a:off x="6967357" y="469929"/>
            <a:ext cx="2529728" cy="333425"/>
          </a:xfrm>
        </p:spPr>
        <p:txBody>
          <a:bodyPr/>
          <a:lstStyle/>
          <a:p>
            <a:r>
              <a:rPr lang="da-DK"/>
              <a:t>Baggrund</a:t>
            </a:r>
            <a:endParaRPr lang="en-GB"/>
          </a:p>
        </p:txBody>
      </p:sp>
      <p:sp>
        <p:nvSpPr>
          <p:cNvPr id="6" name="Picture Placeholder 5">
            <a:extLst>
              <a:ext uri="{FF2B5EF4-FFF2-40B4-BE49-F238E27FC236}">
                <a16:creationId xmlns:a16="http://schemas.microsoft.com/office/drawing/2014/main" id="{4F84D35A-C70B-25FA-3097-88F14932EBDF}"/>
              </a:ext>
            </a:extLst>
          </p:cNvPr>
          <p:cNvSpPr>
            <a:spLocks noGrp="1"/>
          </p:cNvSpPr>
          <p:nvPr>
            <p:ph type="pic" sz="quarter" idx="28"/>
          </p:nvPr>
        </p:nvSpPr>
        <p:spPr>
          <a:xfrm>
            <a:off x="6982594" y="905144"/>
            <a:ext cx="1514475" cy="73179"/>
          </a:xfrm>
        </p:spPr>
      </p:sp>
      <p:sp>
        <p:nvSpPr>
          <p:cNvPr id="11" name="TextBox 10">
            <a:extLst>
              <a:ext uri="{FF2B5EF4-FFF2-40B4-BE49-F238E27FC236}">
                <a16:creationId xmlns:a16="http://schemas.microsoft.com/office/drawing/2014/main" id="{BD837C93-936D-FAC6-A61B-1A282CA868B4}"/>
              </a:ext>
            </a:extLst>
          </p:cNvPr>
          <p:cNvSpPr txBox="1"/>
          <p:nvPr/>
        </p:nvSpPr>
        <p:spPr>
          <a:xfrm flipH="1">
            <a:off x="5667729" y="1589915"/>
            <a:ext cx="3566482" cy="1754326"/>
          </a:xfrm>
          <a:prstGeom prst="rect">
            <a:avLst/>
          </a:prstGeom>
          <a:noFill/>
        </p:spPr>
        <p:txBody>
          <a:bodyPr wrap="square" rtlCol="0">
            <a:spAutoFit/>
          </a:bodyPr>
          <a:lstStyle/>
          <a:p>
            <a:r>
              <a:rPr lang="da-DK" b="1" dirty="0">
                <a:solidFill>
                  <a:schemeClr val="bg1"/>
                </a:solidFill>
                <a:latin typeface="+mj-lt"/>
                <a:cs typeface="Arial" pitchFamily="34" charset="0"/>
              </a:rPr>
              <a:t>Behovet for en reduktion af CO₂-emissioner i vores nabolande mod syd udgør et omstillingspotentiale som en dansk brintproduktion kan bidrage til at opnå</a:t>
            </a:r>
            <a:endParaRPr lang="en-GB" b="1" dirty="0">
              <a:solidFill>
                <a:schemeClr val="bg1"/>
              </a:solidFill>
              <a:latin typeface="+mj-lt"/>
              <a:cs typeface="Arial" pitchFamily="34" charset="0"/>
            </a:endParaRPr>
          </a:p>
        </p:txBody>
      </p:sp>
      <p:pic>
        <p:nvPicPr>
          <p:cNvPr id="7" name="Picture 6">
            <a:extLst>
              <a:ext uri="{FF2B5EF4-FFF2-40B4-BE49-F238E27FC236}">
                <a16:creationId xmlns:a16="http://schemas.microsoft.com/office/drawing/2014/main" id="{1F61A925-5D9E-F2BE-A606-6FD2D858FC0D}"/>
              </a:ext>
            </a:extLst>
          </p:cNvPr>
          <p:cNvPicPr>
            <a:picLocks noChangeAspect="1"/>
          </p:cNvPicPr>
          <p:nvPr/>
        </p:nvPicPr>
        <p:blipFill>
          <a:blip r:embed="rId3"/>
          <a:stretch>
            <a:fillRect/>
          </a:stretch>
        </p:blipFill>
        <p:spPr>
          <a:xfrm>
            <a:off x="334931" y="255177"/>
            <a:ext cx="4805523" cy="2316573"/>
          </a:xfrm>
          <a:prstGeom prst="rect">
            <a:avLst/>
          </a:prstGeom>
        </p:spPr>
      </p:pic>
    </p:spTree>
    <p:extLst>
      <p:ext uri="{BB962C8B-B14F-4D97-AF65-F5344CB8AC3E}">
        <p14:creationId xmlns:p14="http://schemas.microsoft.com/office/powerpoint/2010/main" val="115572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sky, outdoor, water, sunset&#10;&#10;Description automatically generated">
            <a:extLst>
              <a:ext uri="{FF2B5EF4-FFF2-40B4-BE49-F238E27FC236}">
                <a16:creationId xmlns:a16="http://schemas.microsoft.com/office/drawing/2014/main" id="{232562BF-BF0A-4328-05A2-431F2CAE6412}"/>
              </a:ext>
            </a:extLst>
          </p:cNvPr>
          <p:cNvPicPr>
            <a:picLocks noGrp="1" noChangeAspect="1"/>
          </p:cNvPicPr>
          <p:nvPr>
            <p:ph type="pic" sz="quarter" idx="21"/>
          </p:nvPr>
        </p:nvPicPr>
        <p:blipFill>
          <a:blip r:embed="rId2" cstate="print">
            <a:extLst>
              <a:ext uri="{28A0092B-C50C-407E-A947-70E740481C1C}">
                <a14:useLocalDpi xmlns:a14="http://schemas.microsoft.com/office/drawing/2010/main" val="0"/>
              </a:ext>
            </a:extLst>
          </a:blip>
          <a:srcRect t="13204" b="13204"/>
          <a:stretch>
            <a:fillRect/>
          </a:stretch>
        </p:blipFill>
        <p:spPr>
          <a:xfrm>
            <a:off x="0" y="-21899"/>
            <a:ext cx="9144000" cy="4479923"/>
          </a:xfrm>
        </p:spPr>
      </p:pic>
      <p:sp>
        <p:nvSpPr>
          <p:cNvPr id="3" name="Slide Number Placeholder 2">
            <a:extLst>
              <a:ext uri="{FF2B5EF4-FFF2-40B4-BE49-F238E27FC236}">
                <a16:creationId xmlns:a16="http://schemas.microsoft.com/office/drawing/2014/main" id="{D4AD075B-CB40-D2D9-B38A-CC485D09AC46}"/>
              </a:ext>
            </a:extLst>
          </p:cNvPr>
          <p:cNvSpPr>
            <a:spLocks noGrp="1"/>
          </p:cNvSpPr>
          <p:nvPr>
            <p:ph type="sldNum" sz="quarter" idx="12"/>
          </p:nvPr>
        </p:nvSpPr>
        <p:spPr/>
        <p:txBody>
          <a:bodyPr/>
          <a:lstStyle/>
          <a:p>
            <a:fld id="{AF54B9EF-527F-4F31-BDA9-861CCA0FE377}" type="slidenum">
              <a:rPr lang="en-GB" noProof="0" smtClean="0"/>
              <a:pPr/>
              <a:t>5</a:t>
            </a:fld>
            <a:endParaRPr lang="en-GB" noProof="0"/>
          </a:p>
        </p:txBody>
      </p:sp>
      <p:sp>
        <p:nvSpPr>
          <p:cNvPr id="4" name="Picture Placeholder 3">
            <a:extLst>
              <a:ext uri="{FF2B5EF4-FFF2-40B4-BE49-F238E27FC236}">
                <a16:creationId xmlns:a16="http://schemas.microsoft.com/office/drawing/2014/main" id="{C06AC65C-6E8A-91F0-E409-300ECFF676E5}"/>
              </a:ext>
            </a:extLst>
          </p:cNvPr>
          <p:cNvSpPr>
            <a:spLocks noGrp="1"/>
          </p:cNvSpPr>
          <p:nvPr>
            <p:ph type="pic" sz="quarter" idx="27"/>
          </p:nvPr>
        </p:nvSpPr>
        <p:spPr>
          <a:xfrm>
            <a:off x="6999838" y="195937"/>
            <a:ext cx="1514475" cy="73179"/>
          </a:xfrm>
        </p:spPr>
      </p:sp>
      <p:sp>
        <p:nvSpPr>
          <p:cNvPr id="5" name="Text Placeholder 4">
            <a:extLst>
              <a:ext uri="{FF2B5EF4-FFF2-40B4-BE49-F238E27FC236}">
                <a16:creationId xmlns:a16="http://schemas.microsoft.com/office/drawing/2014/main" id="{EA4283B2-EFE2-6ACA-7E3C-1F532CBA4604}"/>
              </a:ext>
            </a:extLst>
          </p:cNvPr>
          <p:cNvSpPr>
            <a:spLocks noGrp="1"/>
          </p:cNvSpPr>
          <p:nvPr>
            <p:ph type="body" sz="quarter" idx="26"/>
          </p:nvPr>
        </p:nvSpPr>
        <p:spPr>
          <a:xfrm>
            <a:off x="6984600" y="404363"/>
            <a:ext cx="4138614" cy="333425"/>
          </a:xfrm>
        </p:spPr>
        <p:txBody>
          <a:bodyPr/>
          <a:lstStyle/>
          <a:p>
            <a:r>
              <a:rPr lang="da-DK"/>
              <a:t>Potentialet</a:t>
            </a:r>
            <a:endParaRPr lang="en-GB"/>
          </a:p>
        </p:txBody>
      </p:sp>
      <p:sp>
        <p:nvSpPr>
          <p:cNvPr id="6" name="Picture Placeholder 5">
            <a:extLst>
              <a:ext uri="{FF2B5EF4-FFF2-40B4-BE49-F238E27FC236}">
                <a16:creationId xmlns:a16="http://schemas.microsoft.com/office/drawing/2014/main" id="{13AD54B8-33B3-4ED6-5993-5E510642EACF}"/>
              </a:ext>
            </a:extLst>
          </p:cNvPr>
          <p:cNvSpPr>
            <a:spLocks noGrp="1"/>
          </p:cNvSpPr>
          <p:nvPr>
            <p:ph type="pic" sz="quarter" idx="28"/>
          </p:nvPr>
        </p:nvSpPr>
        <p:spPr>
          <a:xfrm>
            <a:off x="6999837" y="839578"/>
            <a:ext cx="1514475" cy="73179"/>
          </a:xfrm>
        </p:spPr>
      </p:sp>
      <p:pic>
        <p:nvPicPr>
          <p:cNvPr id="9" name="Picture 8">
            <a:extLst>
              <a:ext uri="{FF2B5EF4-FFF2-40B4-BE49-F238E27FC236}">
                <a16:creationId xmlns:a16="http://schemas.microsoft.com/office/drawing/2014/main" id="{E46DC5AF-9074-12B7-39FC-110A5FC1A755}"/>
              </a:ext>
            </a:extLst>
          </p:cNvPr>
          <p:cNvPicPr>
            <a:picLocks noChangeAspect="1"/>
          </p:cNvPicPr>
          <p:nvPr/>
        </p:nvPicPr>
        <p:blipFill rotWithShape="1">
          <a:blip r:embed="rId3"/>
          <a:srcRect l="32975" r="33877"/>
          <a:stretch/>
        </p:blipFill>
        <p:spPr>
          <a:xfrm>
            <a:off x="3978065" y="1014548"/>
            <a:ext cx="2085115" cy="2532628"/>
          </a:xfrm>
          <a:prstGeom prst="rect">
            <a:avLst/>
          </a:prstGeom>
        </p:spPr>
      </p:pic>
      <p:pic>
        <p:nvPicPr>
          <p:cNvPr id="10" name="Picture 9">
            <a:extLst>
              <a:ext uri="{FF2B5EF4-FFF2-40B4-BE49-F238E27FC236}">
                <a16:creationId xmlns:a16="http://schemas.microsoft.com/office/drawing/2014/main" id="{123746C9-94E8-CBB7-34CF-F90A938E6531}"/>
              </a:ext>
            </a:extLst>
          </p:cNvPr>
          <p:cNvPicPr>
            <a:picLocks noChangeAspect="1"/>
          </p:cNvPicPr>
          <p:nvPr/>
        </p:nvPicPr>
        <p:blipFill rotWithShape="1">
          <a:blip r:embed="rId3"/>
          <a:srcRect r="66852"/>
          <a:stretch/>
        </p:blipFill>
        <p:spPr>
          <a:xfrm>
            <a:off x="6999837" y="1014547"/>
            <a:ext cx="2085115" cy="2532629"/>
          </a:xfrm>
          <a:prstGeom prst="rect">
            <a:avLst/>
          </a:prstGeom>
        </p:spPr>
      </p:pic>
      <p:pic>
        <p:nvPicPr>
          <p:cNvPr id="11" name="Picture 10">
            <a:extLst>
              <a:ext uri="{FF2B5EF4-FFF2-40B4-BE49-F238E27FC236}">
                <a16:creationId xmlns:a16="http://schemas.microsoft.com/office/drawing/2014/main" id="{57FFF9C7-FCA2-D456-B2B3-95FE979F939A}"/>
              </a:ext>
            </a:extLst>
          </p:cNvPr>
          <p:cNvPicPr>
            <a:picLocks noChangeAspect="1"/>
          </p:cNvPicPr>
          <p:nvPr/>
        </p:nvPicPr>
        <p:blipFill rotWithShape="1">
          <a:blip r:embed="rId3"/>
          <a:srcRect l="65711"/>
          <a:stretch/>
        </p:blipFill>
        <p:spPr>
          <a:xfrm>
            <a:off x="5456858" y="1850920"/>
            <a:ext cx="2149302" cy="2523761"/>
          </a:xfrm>
          <a:prstGeom prst="rect">
            <a:avLst/>
          </a:prstGeom>
        </p:spPr>
      </p:pic>
      <p:sp>
        <p:nvSpPr>
          <p:cNvPr id="14" name="TextBox 13">
            <a:extLst>
              <a:ext uri="{FF2B5EF4-FFF2-40B4-BE49-F238E27FC236}">
                <a16:creationId xmlns:a16="http://schemas.microsoft.com/office/drawing/2014/main" id="{F094574E-29C4-168C-10AE-7EC84858365B}"/>
              </a:ext>
            </a:extLst>
          </p:cNvPr>
          <p:cNvSpPr txBox="1"/>
          <p:nvPr/>
        </p:nvSpPr>
        <p:spPr>
          <a:xfrm>
            <a:off x="168159" y="1014547"/>
            <a:ext cx="3809906" cy="3416320"/>
          </a:xfrm>
          <a:prstGeom prst="rect">
            <a:avLst/>
          </a:prstGeom>
          <a:noFill/>
        </p:spPr>
        <p:txBody>
          <a:bodyPr wrap="square" rtlCol="0">
            <a:spAutoFit/>
          </a:bodyPr>
          <a:lstStyle/>
          <a:p>
            <a:r>
              <a:rPr lang="da-DK" b="1">
                <a:solidFill>
                  <a:schemeClr val="bg1"/>
                </a:solidFill>
              </a:rPr>
              <a:t>Samspillet mellem begrænsede havdybder og høj </a:t>
            </a:r>
            <a:r>
              <a:rPr lang="da-DK" b="1" err="1">
                <a:solidFill>
                  <a:schemeClr val="bg1"/>
                </a:solidFill>
              </a:rPr>
              <a:t>vindlast</a:t>
            </a:r>
            <a:r>
              <a:rPr lang="da-DK" b="1">
                <a:solidFill>
                  <a:schemeClr val="bg1"/>
                </a:solidFill>
              </a:rPr>
              <a:t> betyder, at den danske EEZ udgør et potentiale for konkurrencedygtigt vindenergi</a:t>
            </a:r>
          </a:p>
          <a:p>
            <a:endParaRPr lang="da-DK" b="1">
              <a:solidFill>
                <a:schemeClr val="bg1"/>
              </a:solidFill>
            </a:endParaRPr>
          </a:p>
          <a:p>
            <a:r>
              <a:rPr lang="da-DK" b="1">
                <a:solidFill>
                  <a:schemeClr val="bg1"/>
                </a:solidFill>
              </a:rPr>
              <a:t>Kombineres den vedvarende energi med PtX udgør dette  konkurrencedygtig fremstilling af brint </a:t>
            </a:r>
          </a:p>
          <a:p>
            <a:endParaRPr lang="da-DK" b="1">
              <a:solidFill>
                <a:schemeClr val="bg1"/>
              </a:solidFill>
            </a:endParaRPr>
          </a:p>
          <a:p>
            <a:endParaRPr lang="en-GB">
              <a:latin typeface="+mj-lt"/>
              <a:cs typeface="Arial" pitchFamily="34" charset="0"/>
            </a:endParaRPr>
          </a:p>
        </p:txBody>
      </p:sp>
    </p:spTree>
    <p:extLst>
      <p:ext uri="{BB962C8B-B14F-4D97-AF65-F5344CB8AC3E}">
        <p14:creationId xmlns:p14="http://schemas.microsoft.com/office/powerpoint/2010/main" val="182545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E04AE943-2DFD-511F-6268-94CF61B83B91}"/>
              </a:ext>
            </a:extLst>
          </p:cNvPr>
          <p:cNvGraphicFramePr>
            <a:graphicFrameLocks noChangeAspect="1"/>
          </p:cNvGraphicFramePr>
          <p:nvPr>
            <p:custDataLst>
              <p:tags r:id="rId1"/>
            </p:custDataLst>
            <p:extLst>
              <p:ext uri="{D42A27DB-BD31-4B8C-83A1-F6EECF244321}">
                <p14:modId xmlns:p14="http://schemas.microsoft.com/office/powerpoint/2010/main" val="12168638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2" imgH="337" progId="TCLayout.ActiveDocument.1">
                  <p:embed/>
                </p:oleObj>
              </mc:Choice>
              <mc:Fallback>
                <p:oleObj name="think-cell Slide" r:id="rId3" imgW="342" imgH="337" progId="TCLayout.ActiveDocument.1">
                  <p:embed/>
                  <p:pic>
                    <p:nvPicPr>
                      <p:cNvPr id="32" name="think-cell data - do not delete" hidden="1">
                        <a:extLst>
                          <a:ext uri="{FF2B5EF4-FFF2-40B4-BE49-F238E27FC236}">
                            <a16:creationId xmlns:a16="http://schemas.microsoft.com/office/drawing/2014/main" id="{E04AE943-2DFD-511F-6268-94CF61B83B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 name="Picture 32" descr="A picture containing outdoor&#10;&#10;Description automatically generated">
            <a:extLst>
              <a:ext uri="{FF2B5EF4-FFF2-40B4-BE49-F238E27FC236}">
                <a16:creationId xmlns:a16="http://schemas.microsoft.com/office/drawing/2014/main" id="{5D287163-D782-DDF9-FF47-E8AC944B2930}"/>
              </a:ext>
            </a:extLst>
          </p:cNvPr>
          <p:cNvPicPr/>
          <p:nvPr/>
        </p:nvPicPr>
        <p:blipFill rotWithShape="1">
          <a:blip r:embed="rId5" cstate="print">
            <a:extLst>
              <a:ext uri="{28A0092B-C50C-407E-A947-70E740481C1C}">
                <a14:useLocalDpi xmlns:a14="http://schemas.microsoft.com/office/drawing/2010/main" val="0"/>
              </a:ext>
            </a:extLst>
          </a:blip>
          <a:srcRect t="2877" r="2877" b="12565"/>
          <a:stretch/>
        </p:blipFill>
        <p:spPr>
          <a:xfrm>
            <a:off x="0" y="0"/>
            <a:ext cx="9144000" cy="4478055"/>
          </a:xfrm>
          <a:prstGeom prst="rect">
            <a:avLst/>
          </a:prstGeom>
        </p:spPr>
      </p:pic>
      <p:sp>
        <p:nvSpPr>
          <p:cNvPr id="34" name="Rectangle 33">
            <a:extLst>
              <a:ext uri="{FF2B5EF4-FFF2-40B4-BE49-F238E27FC236}">
                <a16:creationId xmlns:a16="http://schemas.microsoft.com/office/drawing/2014/main" id="{08783AEF-71E3-5C8D-BF2D-3E845A92D934}"/>
              </a:ext>
            </a:extLst>
          </p:cNvPr>
          <p:cNvSpPr>
            <a:spLocks noGrp="1" noRot="1" noMove="1" noResize="1" noEditPoints="1" noAdjustHandles="1" noChangeArrowheads="1" noChangeShapeType="1"/>
          </p:cNvSpPr>
          <p:nvPr/>
        </p:nvSpPr>
        <p:spPr>
          <a:xfrm>
            <a:off x="0" y="-1691"/>
            <a:ext cx="9144000" cy="4479925"/>
          </a:xfrm>
          <a:prstGeom prst="rect">
            <a:avLst/>
          </a:prstGeom>
          <a:gradFill>
            <a:gsLst>
              <a:gs pos="75000">
                <a:srgbClr val="1C2B54">
                  <a:alpha val="37000"/>
                </a:srgbClr>
              </a:gs>
              <a:gs pos="0">
                <a:schemeClr val="accent3"/>
              </a:gs>
            </a:gsLst>
            <a:lin ang="5400000" scaled="1"/>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Verdana"/>
              <a:ea typeface="+mn-ea"/>
              <a:cs typeface="+mn-cs"/>
            </a:endParaRPr>
          </a:p>
        </p:txBody>
      </p:sp>
      <p:sp>
        <p:nvSpPr>
          <p:cNvPr id="2" name="Text Placeholder 1">
            <a:extLst>
              <a:ext uri="{FF2B5EF4-FFF2-40B4-BE49-F238E27FC236}">
                <a16:creationId xmlns:a16="http://schemas.microsoft.com/office/drawing/2014/main" id="{CA338573-9E3F-5B6F-6628-438F2399A987}"/>
              </a:ext>
            </a:extLst>
          </p:cNvPr>
          <p:cNvSpPr>
            <a:spLocks noGrp="1"/>
          </p:cNvSpPr>
          <p:nvPr>
            <p:ph type="body" sz="quarter" idx="24"/>
          </p:nvPr>
        </p:nvSpPr>
        <p:spPr/>
        <p:txBody>
          <a:bodyPr/>
          <a:lstStyle/>
          <a:p>
            <a:endParaRPr lang="en-GB"/>
          </a:p>
        </p:txBody>
      </p:sp>
      <p:sp>
        <p:nvSpPr>
          <p:cNvPr id="3" name="Title 2">
            <a:extLst>
              <a:ext uri="{FF2B5EF4-FFF2-40B4-BE49-F238E27FC236}">
                <a16:creationId xmlns:a16="http://schemas.microsoft.com/office/drawing/2014/main" id="{1B840E6B-8BD3-B404-9B68-24D35D6FC60C}"/>
              </a:ext>
            </a:extLst>
          </p:cNvPr>
          <p:cNvSpPr>
            <a:spLocks noGrp="1"/>
          </p:cNvSpPr>
          <p:nvPr>
            <p:ph type="title"/>
          </p:nvPr>
        </p:nvSpPr>
        <p:spPr>
          <a:xfrm>
            <a:off x="406372" y="478393"/>
            <a:ext cx="8291660" cy="472368"/>
          </a:xfrm>
        </p:spPr>
        <p:txBody>
          <a:bodyPr vert="horz"/>
          <a:lstStyle/>
          <a:p>
            <a:r>
              <a:rPr lang="da-DK">
                <a:solidFill>
                  <a:schemeClr val="bg1"/>
                </a:solidFill>
              </a:rPr>
              <a:t>EKSISTERENDE TIDSLINJER</a:t>
            </a:r>
            <a:endParaRPr lang="en-GB">
              <a:solidFill>
                <a:schemeClr val="bg1"/>
              </a:solidFill>
            </a:endParaRPr>
          </a:p>
        </p:txBody>
      </p:sp>
      <p:sp>
        <p:nvSpPr>
          <p:cNvPr id="6" name="Slide Number Placeholder 5">
            <a:extLst>
              <a:ext uri="{FF2B5EF4-FFF2-40B4-BE49-F238E27FC236}">
                <a16:creationId xmlns:a16="http://schemas.microsoft.com/office/drawing/2014/main" id="{487CF164-A108-1E4D-1972-E9AAAED06AC1}"/>
              </a:ext>
            </a:extLst>
          </p:cNvPr>
          <p:cNvSpPr>
            <a:spLocks noGrp="1"/>
          </p:cNvSpPr>
          <p:nvPr>
            <p:ph type="sldNum" sz="quarter" idx="12"/>
          </p:nvPr>
        </p:nvSpPr>
        <p:spPr/>
        <p:txBody>
          <a:bodyPr/>
          <a:lstStyle/>
          <a:p>
            <a:fld id="{AF54B9EF-527F-4F31-BDA9-861CCA0FE377}" type="slidenum">
              <a:rPr lang="en-GB" noProof="0" smtClean="0"/>
              <a:pPr/>
              <a:t>6</a:t>
            </a:fld>
            <a:endParaRPr lang="en-GB" noProof="0"/>
          </a:p>
        </p:txBody>
      </p:sp>
      <p:sp>
        <p:nvSpPr>
          <p:cNvPr id="8" name="Arrow: Right 7">
            <a:extLst>
              <a:ext uri="{FF2B5EF4-FFF2-40B4-BE49-F238E27FC236}">
                <a16:creationId xmlns:a16="http://schemas.microsoft.com/office/drawing/2014/main" id="{62A97758-B3AC-2731-8822-CD602A372508}"/>
              </a:ext>
            </a:extLst>
          </p:cNvPr>
          <p:cNvSpPr/>
          <p:nvPr/>
        </p:nvSpPr>
        <p:spPr>
          <a:xfrm>
            <a:off x="405652" y="2640669"/>
            <a:ext cx="7630689" cy="209645"/>
          </a:xfrm>
          <a:prstGeom prst="rightArrow">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chemeClr val="tx1"/>
              </a:solidFill>
            </a:endParaRPr>
          </a:p>
        </p:txBody>
      </p:sp>
      <p:sp>
        <p:nvSpPr>
          <p:cNvPr id="9" name="TextBox 8">
            <a:extLst>
              <a:ext uri="{FF2B5EF4-FFF2-40B4-BE49-F238E27FC236}">
                <a16:creationId xmlns:a16="http://schemas.microsoft.com/office/drawing/2014/main" id="{62CD12E7-589A-05D4-6939-0892926E16F6}"/>
              </a:ext>
            </a:extLst>
          </p:cNvPr>
          <p:cNvSpPr txBox="1"/>
          <p:nvPr/>
        </p:nvSpPr>
        <p:spPr>
          <a:xfrm>
            <a:off x="334932" y="2439951"/>
            <a:ext cx="2564828" cy="246221"/>
          </a:xfrm>
          <a:prstGeom prst="rect">
            <a:avLst/>
          </a:prstGeom>
          <a:noFill/>
        </p:spPr>
        <p:txBody>
          <a:bodyPr wrap="square" rtlCol="0">
            <a:spAutoFit/>
          </a:bodyPr>
          <a:lstStyle/>
          <a:p>
            <a:pPr marL="171450" indent="-171450">
              <a:buFont typeface="Arial" panose="020B0604020202020204" pitchFamily="34" charset="0"/>
              <a:buChar char="•"/>
            </a:pPr>
            <a:r>
              <a:rPr lang="da-DK" sz="1000">
                <a:solidFill>
                  <a:schemeClr val="bg1"/>
                </a:solidFill>
                <a:latin typeface="+mj-lt"/>
                <a:cs typeface="Arial" pitchFamily="34" charset="0"/>
              </a:rPr>
              <a:t>Esbjerg Deklaration</a:t>
            </a:r>
            <a:endParaRPr lang="en-GB" sz="1000">
              <a:solidFill>
                <a:schemeClr val="bg1"/>
              </a:solidFill>
              <a:latin typeface="+mj-lt"/>
              <a:cs typeface="Arial" pitchFamily="34" charset="0"/>
            </a:endParaRPr>
          </a:p>
        </p:txBody>
      </p:sp>
      <p:sp>
        <p:nvSpPr>
          <p:cNvPr id="10" name="TextBox 9">
            <a:extLst>
              <a:ext uri="{FF2B5EF4-FFF2-40B4-BE49-F238E27FC236}">
                <a16:creationId xmlns:a16="http://schemas.microsoft.com/office/drawing/2014/main" id="{0070C915-1FA8-7250-46CA-57501F279630}"/>
              </a:ext>
            </a:extLst>
          </p:cNvPr>
          <p:cNvSpPr txBox="1"/>
          <p:nvPr/>
        </p:nvSpPr>
        <p:spPr>
          <a:xfrm>
            <a:off x="2970480" y="2302776"/>
            <a:ext cx="1401510" cy="400110"/>
          </a:xfrm>
          <a:prstGeom prst="rect">
            <a:avLst/>
          </a:prstGeom>
          <a:noFill/>
        </p:spPr>
        <p:txBody>
          <a:bodyPr wrap="square" rtlCol="0">
            <a:spAutoFit/>
          </a:bodyPr>
          <a:lstStyle/>
          <a:p>
            <a:r>
              <a:rPr lang="da-DK" sz="1000">
                <a:solidFill>
                  <a:schemeClr val="bg1"/>
                </a:solidFill>
                <a:latin typeface="+mj-lt"/>
                <a:cs typeface="Arial" pitchFamily="34" charset="0"/>
              </a:rPr>
              <a:t>2030 65 GW Grøn el</a:t>
            </a:r>
          </a:p>
          <a:p>
            <a:r>
              <a:rPr lang="da-DK" sz="1000">
                <a:solidFill>
                  <a:schemeClr val="bg1"/>
                </a:solidFill>
                <a:latin typeface="+mj-lt"/>
                <a:cs typeface="Arial" pitchFamily="34" charset="0"/>
              </a:rPr>
              <a:t>2030 20 GW H</a:t>
            </a:r>
            <a:r>
              <a:rPr lang="da-DK" sz="1000" baseline="-25000">
                <a:solidFill>
                  <a:schemeClr val="bg1"/>
                </a:solidFill>
                <a:latin typeface="+mj-lt"/>
                <a:cs typeface="Arial" pitchFamily="34" charset="0"/>
              </a:rPr>
              <a:t>2</a:t>
            </a:r>
            <a:r>
              <a:rPr lang="da-DK" sz="1000">
                <a:solidFill>
                  <a:schemeClr val="bg1"/>
                </a:solidFill>
                <a:latin typeface="+mj-lt"/>
                <a:cs typeface="Arial" pitchFamily="34" charset="0"/>
              </a:rPr>
              <a:t> </a:t>
            </a:r>
            <a:endParaRPr lang="en-GB" sz="1000">
              <a:solidFill>
                <a:schemeClr val="bg1"/>
              </a:solidFill>
              <a:latin typeface="+mj-lt"/>
              <a:cs typeface="Arial" pitchFamily="34" charset="0"/>
            </a:endParaRPr>
          </a:p>
        </p:txBody>
      </p:sp>
      <p:sp>
        <p:nvSpPr>
          <p:cNvPr id="11" name="TextBox 10">
            <a:extLst>
              <a:ext uri="{FF2B5EF4-FFF2-40B4-BE49-F238E27FC236}">
                <a16:creationId xmlns:a16="http://schemas.microsoft.com/office/drawing/2014/main" id="{71686806-4397-A900-F8AA-29D035C28068}"/>
              </a:ext>
            </a:extLst>
          </p:cNvPr>
          <p:cNvSpPr txBox="1"/>
          <p:nvPr/>
        </p:nvSpPr>
        <p:spPr>
          <a:xfrm>
            <a:off x="6388684" y="2455054"/>
            <a:ext cx="1947556" cy="246221"/>
          </a:xfrm>
          <a:prstGeom prst="rect">
            <a:avLst/>
          </a:prstGeom>
          <a:noFill/>
        </p:spPr>
        <p:txBody>
          <a:bodyPr wrap="square" rtlCol="0">
            <a:spAutoFit/>
          </a:bodyPr>
          <a:lstStyle/>
          <a:p>
            <a:r>
              <a:rPr lang="da-DK" sz="1000">
                <a:solidFill>
                  <a:schemeClr val="bg1"/>
                </a:solidFill>
                <a:latin typeface="+mj-lt"/>
                <a:cs typeface="Arial" pitchFamily="34" charset="0"/>
              </a:rPr>
              <a:t>2050 150 GW Grøn el</a:t>
            </a:r>
            <a:endParaRPr lang="en-GB" sz="1000">
              <a:solidFill>
                <a:schemeClr val="bg1"/>
              </a:solidFill>
              <a:latin typeface="+mj-lt"/>
              <a:cs typeface="Arial" pitchFamily="34" charset="0"/>
            </a:endParaRPr>
          </a:p>
        </p:txBody>
      </p:sp>
      <p:sp>
        <p:nvSpPr>
          <p:cNvPr id="12" name="Oval 11">
            <a:extLst>
              <a:ext uri="{FF2B5EF4-FFF2-40B4-BE49-F238E27FC236}">
                <a16:creationId xmlns:a16="http://schemas.microsoft.com/office/drawing/2014/main" id="{8DEA7C2B-40EA-7F3A-8121-D9781D081E04}"/>
              </a:ext>
            </a:extLst>
          </p:cNvPr>
          <p:cNvSpPr/>
          <p:nvPr/>
        </p:nvSpPr>
        <p:spPr>
          <a:xfrm>
            <a:off x="3037053" y="2690456"/>
            <a:ext cx="108000" cy="10800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chemeClr val="bg1"/>
              </a:solidFill>
            </a:endParaRPr>
          </a:p>
        </p:txBody>
      </p:sp>
      <p:sp>
        <p:nvSpPr>
          <p:cNvPr id="13" name="Oval 12">
            <a:extLst>
              <a:ext uri="{FF2B5EF4-FFF2-40B4-BE49-F238E27FC236}">
                <a16:creationId xmlns:a16="http://schemas.microsoft.com/office/drawing/2014/main" id="{2154C681-778B-04FE-FE66-C8501893A526}"/>
              </a:ext>
            </a:extLst>
          </p:cNvPr>
          <p:cNvSpPr/>
          <p:nvPr/>
        </p:nvSpPr>
        <p:spPr>
          <a:xfrm>
            <a:off x="6438280" y="2690456"/>
            <a:ext cx="108000" cy="10800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chemeClr val="bg1"/>
              </a:solidFill>
            </a:endParaRPr>
          </a:p>
        </p:txBody>
      </p:sp>
      <p:sp>
        <p:nvSpPr>
          <p:cNvPr id="14" name="Arrow: Right 13">
            <a:extLst>
              <a:ext uri="{FF2B5EF4-FFF2-40B4-BE49-F238E27FC236}">
                <a16:creationId xmlns:a16="http://schemas.microsoft.com/office/drawing/2014/main" id="{089C680E-76E7-C38D-1A3E-80DDF1B3C809}"/>
              </a:ext>
            </a:extLst>
          </p:cNvPr>
          <p:cNvSpPr/>
          <p:nvPr/>
        </p:nvSpPr>
        <p:spPr>
          <a:xfrm>
            <a:off x="405652" y="1363589"/>
            <a:ext cx="7630689" cy="209645"/>
          </a:xfrm>
          <a:prstGeom prst="rightArrow">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chemeClr val="tx1"/>
              </a:solidFill>
            </a:endParaRPr>
          </a:p>
        </p:txBody>
      </p:sp>
      <p:sp>
        <p:nvSpPr>
          <p:cNvPr id="15" name="TextBox 14">
            <a:extLst>
              <a:ext uri="{FF2B5EF4-FFF2-40B4-BE49-F238E27FC236}">
                <a16:creationId xmlns:a16="http://schemas.microsoft.com/office/drawing/2014/main" id="{B9998DCE-2502-8AD2-D836-02F783E33E26}"/>
              </a:ext>
            </a:extLst>
          </p:cNvPr>
          <p:cNvSpPr txBox="1"/>
          <p:nvPr/>
        </p:nvSpPr>
        <p:spPr>
          <a:xfrm>
            <a:off x="328758" y="1170304"/>
            <a:ext cx="2564828" cy="246221"/>
          </a:xfrm>
          <a:prstGeom prst="rect">
            <a:avLst/>
          </a:prstGeom>
          <a:noFill/>
        </p:spPr>
        <p:txBody>
          <a:bodyPr wrap="square" rtlCol="0">
            <a:spAutoFit/>
          </a:bodyPr>
          <a:lstStyle/>
          <a:p>
            <a:pPr marL="171450" indent="-171450">
              <a:buFont typeface="Arial" panose="020B0604020202020204" pitchFamily="34" charset="0"/>
              <a:buChar char="•"/>
            </a:pPr>
            <a:r>
              <a:rPr lang="da-DK" sz="1000">
                <a:solidFill>
                  <a:schemeClr val="bg1"/>
                </a:solidFill>
                <a:latin typeface="+mj-lt"/>
                <a:cs typeface="Arial" pitchFamily="34" charset="0"/>
              </a:rPr>
              <a:t>Statslig energiø</a:t>
            </a:r>
            <a:endParaRPr lang="en-GB" sz="1000">
              <a:solidFill>
                <a:schemeClr val="bg1"/>
              </a:solidFill>
              <a:latin typeface="+mj-lt"/>
              <a:cs typeface="Arial" pitchFamily="34" charset="0"/>
            </a:endParaRPr>
          </a:p>
        </p:txBody>
      </p:sp>
      <p:sp>
        <p:nvSpPr>
          <p:cNvPr id="16" name="Oval 15">
            <a:extLst>
              <a:ext uri="{FF2B5EF4-FFF2-40B4-BE49-F238E27FC236}">
                <a16:creationId xmlns:a16="http://schemas.microsoft.com/office/drawing/2014/main" id="{4FDB7EBA-F63A-E72B-DF1E-EEAC399382C5}"/>
              </a:ext>
            </a:extLst>
          </p:cNvPr>
          <p:cNvSpPr/>
          <p:nvPr/>
        </p:nvSpPr>
        <p:spPr>
          <a:xfrm>
            <a:off x="3642240" y="1416238"/>
            <a:ext cx="108000" cy="10800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chemeClr val="bg1"/>
              </a:solidFill>
            </a:endParaRPr>
          </a:p>
        </p:txBody>
      </p:sp>
      <p:sp>
        <p:nvSpPr>
          <p:cNvPr id="17" name="TextBox 16">
            <a:extLst>
              <a:ext uri="{FF2B5EF4-FFF2-40B4-BE49-F238E27FC236}">
                <a16:creationId xmlns:a16="http://schemas.microsoft.com/office/drawing/2014/main" id="{DFF31857-EE84-0A91-3E6E-B58D9FB15F66}"/>
              </a:ext>
            </a:extLst>
          </p:cNvPr>
          <p:cNvSpPr txBox="1"/>
          <p:nvPr/>
        </p:nvSpPr>
        <p:spPr>
          <a:xfrm>
            <a:off x="3574679" y="1184853"/>
            <a:ext cx="1444609" cy="246221"/>
          </a:xfrm>
          <a:prstGeom prst="rect">
            <a:avLst/>
          </a:prstGeom>
          <a:noFill/>
        </p:spPr>
        <p:txBody>
          <a:bodyPr wrap="square" rtlCol="0">
            <a:spAutoFit/>
          </a:bodyPr>
          <a:lstStyle/>
          <a:p>
            <a:r>
              <a:rPr lang="da-DK" sz="1000">
                <a:solidFill>
                  <a:schemeClr val="bg1"/>
                </a:solidFill>
                <a:latin typeface="+mj-lt"/>
                <a:cs typeface="Arial" pitchFamily="34" charset="0"/>
              </a:rPr>
              <a:t>2033 3-4 GW Grøn el</a:t>
            </a:r>
            <a:endParaRPr lang="en-GB" sz="1000">
              <a:solidFill>
                <a:schemeClr val="bg1"/>
              </a:solidFill>
              <a:latin typeface="+mj-lt"/>
              <a:cs typeface="Arial" pitchFamily="34" charset="0"/>
            </a:endParaRPr>
          </a:p>
        </p:txBody>
      </p:sp>
      <p:sp>
        <p:nvSpPr>
          <p:cNvPr id="18" name="Oval 17">
            <a:extLst>
              <a:ext uri="{FF2B5EF4-FFF2-40B4-BE49-F238E27FC236}">
                <a16:creationId xmlns:a16="http://schemas.microsoft.com/office/drawing/2014/main" id="{A5B5D947-D440-B16B-4B0E-848C47723F66}"/>
              </a:ext>
            </a:extLst>
          </p:cNvPr>
          <p:cNvSpPr/>
          <p:nvPr/>
        </p:nvSpPr>
        <p:spPr>
          <a:xfrm>
            <a:off x="5285762" y="1416238"/>
            <a:ext cx="108000" cy="10800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chemeClr val="bg1"/>
              </a:solidFill>
            </a:endParaRPr>
          </a:p>
        </p:txBody>
      </p:sp>
      <p:sp>
        <p:nvSpPr>
          <p:cNvPr id="19" name="TextBox 18">
            <a:extLst>
              <a:ext uri="{FF2B5EF4-FFF2-40B4-BE49-F238E27FC236}">
                <a16:creationId xmlns:a16="http://schemas.microsoft.com/office/drawing/2014/main" id="{1A8A525F-C2FD-0F0A-9041-618D8B635989}"/>
              </a:ext>
            </a:extLst>
          </p:cNvPr>
          <p:cNvSpPr txBox="1"/>
          <p:nvPr/>
        </p:nvSpPr>
        <p:spPr>
          <a:xfrm>
            <a:off x="5197352" y="1188620"/>
            <a:ext cx="1240928" cy="246221"/>
          </a:xfrm>
          <a:prstGeom prst="rect">
            <a:avLst/>
          </a:prstGeom>
          <a:noFill/>
        </p:spPr>
        <p:txBody>
          <a:bodyPr wrap="square" rtlCol="0">
            <a:spAutoFit/>
          </a:bodyPr>
          <a:lstStyle/>
          <a:p>
            <a:r>
              <a:rPr lang="da-DK" sz="1000">
                <a:solidFill>
                  <a:schemeClr val="bg1"/>
                </a:solidFill>
                <a:latin typeface="+mj-lt"/>
                <a:cs typeface="Arial" pitchFamily="34" charset="0"/>
              </a:rPr>
              <a:t>2040 10 GW</a:t>
            </a:r>
            <a:endParaRPr lang="en-GB" sz="1000">
              <a:solidFill>
                <a:schemeClr val="bg1"/>
              </a:solidFill>
              <a:latin typeface="+mj-lt"/>
              <a:cs typeface="Arial" pitchFamily="34" charset="0"/>
            </a:endParaRPr>
          </a:p>
        </p:txBody>
      </p:sp>
      <p:sp>
        <p:nvSpPr>
          <p:cNvPr id="20" name="Arrow: Right 19">
            <a:extLst>
              <a:ext uri="{FF2B5EF4-FFF2-40B4-BE49-F238E27FC236}">
                <a16:creationId xmlns:a16="http://schemas.microsoft.com/office/drawing/2014/main" id="{B811FFD1-E39C-E5B5-1597-0AFD912715B3}"/>
              </a:ext>
            </a:extLst>
          </p:cNvPr>
          <p:cNvSpPr/>
          <p:nvPr/>
        </p:nvSpPr>
        <p:spPr>
          <a:xfrm>
            <a:off x="405652" y="3265624"/>
            <a:ext cx="7630689" cy="209645"/>
          </a:xfrm>
          <a:prstGeom prst="rightArrow">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chemeClr val="tx1"/>
              </a:solidFill>
            </a:endParaRPr>
          </a:p>
        </p:txBody>
      </p:sp>
      <p:sp>
        <p:nvSpPr>
          <p:cNvPr id="21" name="TextBox 20">
            <a:extLst>
              <a:ext uri="{FF2B5EF4-FFF2-40B4-BE49-F238E27FC236}">
                <a16:creationId xmlns:a16="http://schemas.microsoft.com/office/drawing/2014/main" id="{93062C67-950E-F684-662A-B0ED3147F6CB}"/>
              </a:ext>
            </a:extLst>
          </p:cNvPr>
          <p:cNvSpPr txBox="1"/>
          <p:nvPr/>
        </p:nvSpPr>
        <p:spPr>
          <a:xfrm>
            <a:off x="328757" y="3070700"/>
            <a:ext cx="3774878" cy="246221"/>
          </a:xfrm>
          <a:prstGeom prst="rect">
            <a:avLst/>
          </a:prstGeom>
          <a:noFill/>
        </p:spPr>
        <p:txBody>
          <a:bodyPr wrap="square" rtlCol="0">
            <a:spAutoFit/>
          </a:bodyPr>
          <a:lstStyle/>
          <a:p>
            <a:pPr marL="171450" indent="-171450">
              <a:buFont typeface="Arial" panose="020B0604020202020204" pitchFamily="34" charset="0"/>
              <a:buChar char="•"/>
            </a:pPr>
            <a:r>
              <a:rPr lang="da-DK" sz="1000">
                <a:solidFill>
                  <a:schemeClr val="bg1"/>
                </a:solidFill>
                <a:latin typeface="+mj-lt"/>
                <a:cs typeface="Arial" pitchFamily="34" charset="0"/>
              </a:rPr>
              <a:t>AquaDuctus - tysk vision for vedvarende energi i Nordsøen</a:t>
            </a:r>
            <a:endParaRPr lang="en-GB" sz="1000">
              <a:solidFill>
                <a:schemeClr val="bg1"/>
              </a:solidFill>
              <a:latin typeface="+mj-lt"/>
              <a:cs typeface="Arial" pitchFamily="34" charset="0"/>
            </a:endParaRPr>
          </a:p>
        </p:txBody>
      </p:sp>
      <p:sp>
        <p:nvSpPr>
          <p:cNvPr id="22" name="Oval 21">
            <a:extLst>
              <a:ext uri="{FF2B5EF4-FFF2-40B4-BE49-F238E27FC236}">
                <a16:creationId xmlns:a16="http://schemas.microsoft.com/office/drawing/2014/main" id="{C979E84D-CFE6-532C-7CA2-38470A9E1A63}"/>
              </a:ext>
            </a:extLst>
          </p:cNvPr>
          <p:cNvSpPr/>
          <p:nvPr/>
        </p:nvSpPr>
        <p:spPr>
          <a:xfrm>
            <a:off x="3995635" y="3315807"/>
            <a:ext cx="108000" cy="10800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chemeClr val="bg1"/>
              </a:solidFill>
            </a:endParaRPr>
          </a:p>
        </p:txBody>
      </p:sp>
      <p:sp>
        <p:nvSpPr>
          <p:cNvPr id="23" name="TextBox 22">
            <a:extLst>
              <a:ext uri="{FF2B5EF4-FFF2-40B4-BE49-F238E27FC236}">
                <a16:creationId xmlns:a16="http://schemas.microsoft.com/office/drawing/2014/main" id="{4507A8A9-EF78-2018-2CD0-556BE105FE8A}"/>
              </a:ext>
            </a:extLst>
          </p:cNvPr>
          <p:cNvSpPr txBox="1"/>
          <p:nvPr/>
        </p:nvSpPr>
        <p:spPr>
          <a:xfrm>
            <a:off x="3952745" y="3087414"/>
            <a:ext cx="959294" cy="246221"/>
          </a:xfrm>
          <a:prstGeom prst="rect">
            <a:avLst/>
          </a:prstGeom>
          <a:noFill/>
        </p:spPr>
        <p:txBody>
          <a:bodyPr wrap="square" rtlCol="0">
            <a:spAutoFit/>
          </a:bodyPr>
          <a:lstStyle/>
          <a:p>
            <a:r>
              <a:rPr lang="da-DK" sz="1000">
                <a:solidFill>
                  <a:schemeClr val="bg1"/>
                </a:solidFill>
                <a:latin typeface="+mj-lt"/>
                <a:cs typeface="Arial" pitchFamily="34" charset="0"/>
              </a:rPr>
              <a:t>2035 10 GW</a:t>
            </a:r>
            <a:endParaRPr lang="en-GB" sz="1000">
              <a:solidFill>
                <a:schemeClr val="bg1"/>
              </a:solidFill>
              <a:latin typeface="+mj-lt"/>
              <a:cs typeface="Arial" pitchFamily="34" charset="0"/>
            </a:endParaRPr>
          </a:p>
        </p:txBody>
      </p:sp>
      <p:sp>
        <p:nvSpPr>
          <p:cNvPr id="24" name="Arrow: Right 23">
            <a:extLst>
              <a:ext uri="{FF2B5EF4-FFF2-40B4-BE49-F238E27FC236}">
                <a16:creationId xmlns:a16="http://schemas.microsoft.com/office/drawing/2014/main" id="{8496815F-9B46-3480-13AC-002EC1CFA6A0}"/>
              </a:ext>
            </a:extLst>
          </p:cNvPr>
          <p:cNvSpPr/>
          <p:nvPr/>
        </p:nvSpPr>
        <p:spPr>
          <a:xfrm>
            <a:off x="405652" y="1954072"/>
            <a:ext cx="7630689" cy="209645"/>
          </a:xfrm>
          <a:prstGeom prst="rightArrow">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chemeClr val="tx1"/>
              </a:solidFill>
            </a:endParaRPr>
          </a:p>
        </p:txBody>
      </p:sp>
      <p:sp>
        <p:nvSpPr>
          <p:cNvPr id="25" name="TextBox 24">
            <a:extLst>
              <a:ext uri="{FF2B5EF4-FFF2-40B4-BE49-F238E27FC236}">
                <a16:creationId xmlns:a16="http://schemas.microsoft.com/office/drawing/2014/main" id="{BF36BE5C-B9B7-4C65-4386-69C8ED9550D0}"/>
              </a:ext>
            </a:extLst>
          </p:cNvPr>
          <p:cNvSpPr txBox="1"/>
          <p:nvPr/>
        </p:nvSpPr>
        <p:spPr>
          <a:xfrm>
            <a:off x="317034" y="1747396"/>
            <a:ext cx="2663114" cy="246221"/>
          </a:xfrm>
          <a:prstGeom prst="rect">
            <a:avLst/>
          </a:prstGeom>
          <a:noFill/>
        </p:spPr>
        <p:txBody>
          <a:bodyPr wrap="square" rtlCol="0">
            <a:spAutoFit/>
          </a:bodyPr>
          <a:lstStyle/>
          <a:p>
            <a:pPr marL="171450" indent="-171450">
              <a:buFont typeface="Arial" panose="020B0604020202020204" pitchFamily="34" charset="0"/>
              <a:buChar char="•"/>
            </a:pPr>
            <a:r>
              <a:rPr lang="da-DK" sz="1000">
                <a:solidFill>
                  <a:schemeClr val="bg1"/>
                </a:solidFill>
                <a:latin typeface="+mj-lt"/>
                <a:cs typeface="Arial" pitchFamily="34" charset="0"/>
              </a:rPr>
              <a:t>Tysklandsforbindelsen onshore brint</a:t>
            </a:r>
            <a:endParaRPr lang="en-GB" sz="1000">
              <a:solidFill>
                <a:schemeClr val="bg1"/>
              </a:solidFill>
              <a:latin typeface="+mj-lt"/>
              <a:cs typeface="Arial" pitchFamily="34" charset="0"/>
            </a:endParaRPr>
          </a:p>
        </p:txBody>
      </p:sp>
      <p:sp>
        <p:nvSpPr>
          <p:cNvPr id="26" name="Oval 25">
            <a:extLst>
              <a:ext uri="{FF2B5EF4-FFF2-40B4-BE49-F238E27FC236}">
                <a16:creationId xmlns:a16="http://schemas.microsoft.com/office/drawing/2014/main" id="{BB41100B-D9BC-5CCF-4C73-942359455B94}"/>
              </a:ext>
            </a:extLst>
          </p:cNvPr>
          <p:cNvSpPr/>
          <p:nvPr/>
        </p:nvSpPr>
        <p:spPr>
          <a:xfrm>
            <a:off x="2839586" y="2001423"/>
            <a:ext cx="108000" cy="10800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chemeClr val="bg1"/>
              </a:solidFill>
            </a:endParaRPr>
          </a:p>
        </p:txBody>
      </p:sp>
      <p:sp>
        <p:nvSpPr>
          <p:cNvPr id="27" name="TextBox 26">
            <a:extLst>
              <a:ext uri="{FF2B5EF4-FFF2-40B4-BE49-F238E27FC236}">
                <a16:creationId xmlns:a16="http://schemas.microsoft.com/office/drawing/2014/main" id="{64A8B220-470A-2637-85DC-8A294C16D6B7}"/>
              </a:ext>
            </a:extLst>
          </p:cNvPr>
          <p:cNvSpPr txBox="1"/>
          <p:nvPr/>
        </p:nvSpPr>
        <p:spPr>
          <a:xfrm>
            <a:off x="2784724" y="1782987"/>
            <a:ext cx="1414331" cy="246221"/>
          </a:xfrm>
          <a:prstGeom prst="rect">
            <a:avLst/>
          </a:prstGeom>
          <a:noFill/>
        </p:spPr>
        <p:txBody>
          <a:bodyPr wrap="square" rtlCol="0">
            <a:spAutoFit/>
          </a:bodyPr>
          <a:lstStyle/>
          <a:p>
            <a:r>
              <a:rPr lang="da-DK" sz="1000">
                <a:solidFill>
                  <a:schemeClr val="bg1"/>
                </a:solidFill>
                <a:latin typeface="+mj-lt"/>
                <a:cs typeface="Arial" pitchFamily="34" charset="0"/>
              </a:rPr>
              <a:t>2028 4-6 GW H</a:t>
            </a:r>
            <a:r>
              <a:rPr lang="da-DK" sz="1000" baseline="-25000">
                <a:solidFill>
                  <a:schemeClr val="bg1"/>
                </a:solidFill>
                <a:latin typeface="+mj-lt"/>
                <a:cs typeface="Arial" pitchFamily="34" charset="0"/>
              </a:rPr>
              <a:t>2</a:t>
            </a:r>
            <a:endParaRPr lang="en-GB" sz="1000" baseline="-25000">
              <a:solidFill>
                <a:schemeClr val="bg1"/>
              </a:solidFill>
              <a:latin typeface="+mj-lt"/>
              <a:cs typeface="Arial" pitchFamily="34" charset="0"/>
            </a:endParaRPr>
          </a:p>
        </p:txBody>
      </p:sp>
      <p:sp>
        <p:nvSpPr>
          <p:cNvPr id="28" name="Arrow: Right 27">
            <a:extLst>
              <a:ext uri="{FF2B5EF4-FFF2-40B4-BE49-F238E27FC236}">
                <a16:creationId xmlns:a16="http://schemas.microsoft.com/office/drawing/2014/main" id="{E937AB63-0647-4EE7-7CF6-294169FEA074}"/>
              </a:ext>
            </a:extLst>
          </p:cNvPr>
          <p:cNvSpPr/>
          <p:nvPr/>
        </p:nvSpPr>
        <p:spPr>
          <a:xfrm>
            <a:off x="405652" y="3912603"/>
            <a:ext cx="7630689" cy="209645"/>
          </a:xfrm>
          <a:prstGeom prst="rightArrow">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chemeClr val="tx1"/>
              </a:solidFill>
            </a:endParaRPr>
          </a:p>
        </p:txBody>
      </p:sp>
      <p:sp>
        <p:nvSpPr>
          <p:cNvPr id="29" name="TextBox 28">
            <a:extLst>
              <a:ext uri="{FF2B5EF4-FFF2-40B4-BE49-F238E27FC236}">
                <a16:creationId xmlns:a16="http://schemas.microsoft.com/office/drawing/2014/main" id="{7C8DF695-6468-1108-D4A9-D9D8AAA6A3A0}"/>
              </a:ext>
            </a:extLst>
          </p:cNvPr>
          <p:cNvSpPr txBox="1"/>
          <p:nvPr/>
        </p:nvSpPr>
        <p:spPr>
          <a:xfrm>
            <a:off x="328758" y="3717679"/>
            <a:ext cx="2564828" cy="246221"/>
          </a:xfrm>
          <a:prstGeom prst="rect">
            <a:avLst/>
          </a:prstGeom>
          <a:noFill/>
        </p:spPr>
        <p:txBody>
          <a:bodyPr wrap="square" rtlCol="0">
            <a:spAutoFit/>
          </a:bodyPr>
          <a:lstStyle/>
          <a:p>
            <a:pPr marL="171450" indent="-171450">
              <a:buFont typeface="Arial" panose="020B0604020202020204" pitchFamily="34" charset="0"/>
              <a:buChar char="•"/>
            </a:pPr>
            <a:r>
              <a:rPr lang="da-DK" sz="1000">
                <a:solidFill>
                  <a:schemeClr val="bg1"/>
                </a:solidFill>
                <a:latin typeface="+mj-lt"/>
                <a:cs typeface="Arial" pitchFamily="34" charset="0"/>
              </a:rPr>
              <a:t>Baltic Sea Hydrogen Collector</a:t>
            </a:r>
            <a:endParaRPr lang="en-GB" sz="1000">
              <a:solidFill>
                <a:schemeClr val="bg1"/>
              </a:solidFill>
              <a:latin typeface="+mj-lt"/>
              <a:cs typeface="Arial" pitchFamily="34" charset="0"/>
            </a:endParaRPr>
          </a:p>
        </p:txBody>
      </p:sp>
      <p:sp>
        <p:nvSpPr>
          <p:cNvPr id="30" name="Oval 29">
            <a:extLst>
              <a:ext uri="{FF2B5EF4-FFF2-40B4-BE49-F238E27FC236}">
                <a16:creationId xmlns:a16="http://schemas.microsoft.com/office/drawing/2014/main" id="{09E9E37C-C9B2-AF80-3DA5-0C825BD054F0}"/>
              </a:ext>
            </a:extLst>
          </p:cNvPr>
          <p:cNvSpPr/>
          <p:nvPr/>
        </p:nvSpPr>
        <p:spPr>
          <a:xfrm>
            <a:off x="3037053" y="3963047"/>
            <a:ext cx="108000" cy="10800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err="1">
              <a:solidFill>
                <a:schemeClr val="bg1"/>
              </a:solidFill>
            </a:endParaRPr>
          </a:p>
        </p:txBody>
      </p:sp>
      <p:sp>
        <p:nvSpPr>
          <p:cNvPr id="31" name="TextBox 30">
            <a:extLst>
              <a:ext uri="{FF2B5EF4-FFF2-40B4-BE49-F238E27FC236}">
                <a16:creationId xmlns:a16="http://schemas.microsoft.com/office/drawing/2014/main" id="{D26EEBE4-44C4-127D-12F1-C6B44FC1E7D2}"/>
              </a:ext>
            </a:extLst>
          </p:cNvPr>
          <p:cNvSpPr txBox="1"/>
          <p:nvPr/>
        </p:nvSpPr>
        <p:spPr>
          <a:xfrm>
            <a:off x="2980148" y="3715161"/>
            <a:ext cx="1243653" cy="246221"/>
          </a:xfrm>
          <a:prstGeom prst="rect">
            <a:avLst/>
          </a:prstGeom>
          <a:noFill/>
        </p:spPr>
        <p:txBody>
          <a:bodyPr wrap="square" rtlCol="0">
            <a:spAutoFit/>
          </a:bodyPr>
          <a:lstStyle/>
          <a:p>
            <a:r>
              <a:rPr lang="da-DK" sz="1000">
                <a:solidFill>
                  <a:schemeClr val="bg1"/>
                </a:solidFill>
                <a:latin typeface="+mj-lt"/>
                <a:cs typeface="Arial" pitchFamily="34" charset="0"/>
              </a:rPr>
              <a:t>2030 10 GW H</a:t>
            </a:r>
            <a:r>
              <a:rPr lang="da-DK" sz="1000" baseline="-25000">
                <a:solidFill>
                  <a:schemeClr val="bg1"/>
                </a:solidFill>
                <a:latin typeface="+mj-lt"/>
                <a:cs typeface="Arial" pitchFamily="34" charset="0"/>
              </a:rPr>
              <a:t>2</a:t>
            </a:r>
            <a:endParaRPr lang="en-GB" sz="1000">
              <a:solidFill>
                <a:schemeClr val="bg1"/>
              </a:solidFill>
              <a:latin typeface="+mj-lt"/>
              <a:cs typeface="Arial" pitchFamily="34" charset="0"/>
            </a:endParaRPr>
          </a:p>
        </p:txBody>
      </p:sp>
    </p:spTree>
    <p:extLst>
      <p:ext uri="{BB962C8B-B14F-4D97-AF65-F5344CB8AC3E}">
        <p14:creationId xmlns:p14="http://schemas.microsoft.com/office/powerpoint/2010/main" val="39721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BACE5DD-2C7B-2FFE-3719-68443CB6EFE1}"/>
              </a:ext>
            </a:extLst>
          </p:cNvPr>
          <p:cNvSpPr txBox="1"/>
          <p:nvPr/>
        </p:nvSpPr>
        <p:spPr>
          <a:xfrm>
            <a:off x="4579311" y="2856949"/>
            <a:ext cx="1091187" cy="246221"/>
          </a:xfrm>
          <a:prstGeom prst="rect">
            <a:avLst/>
          </a:prstGeom>
          <a:noFill/>
        </p:spPr>
        <p:txBody>
          <a:bodyPr wrap="square" rtlCol="0">
            <a:spAutoFit/>
          </a:bodyPr>
          <a:lstStyle/>
          <a:p>
            <a:r>
              <a:rPr lang="da-DK" sz="1000" dirty="0" err="1">
                <a:latin typeface="+mj-lt"/>
                <a:cs typeface="Arial" pitchFamily="34" charset="0"/>
              </a:rPr>
              <a:t>Brintø</a:t>
            </a:r>
            <a:r>
              <a:rPr lang="da-DK" sz="1000" dirty="0">
                <a:latin typeface="+mj-lt"/>
                <a:cs typeface="Arial" pitchFamily="34" charset="0"/>
              </a:rPr>
              <a:t> Syd</a:t>
            </a:r>
            <a:endParaRPr lang="en-GB" sz="1000" dirty="0">
              <a:latin typeface="+mj-lt"/>
              <a:cs typeface="Arial" pitchFamily="34" charset="0"/>
            </a:endParaRPr>
          </a:p>
        </p:txBody>
      </p:sp>
      <p:graphicFrame>
        <p:nvGraphicFramePr>
          <p:cNvPr id="68" name="think-cell data - do not delete" hidden="1">
            <a:extLst>
              <a:ext uri="{FF2B5EF4-FFF2-40B4-BE49-F238E27FC236}">
                <a16:creationId xmlns:a16="http://schemas.microsoft.com/office/drawing/2014/main" id="{5AED93A4-B774-F31B-DE59-B001BF4FA7A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2" imgH="337" progId="TCLayout.ActiveDocument.1">
                  <p:embed/>
                </p:oleObj>
              </mc:Choice>
              <mc:Fallback>
                <p:oleObj name="think-cell Slide" r:id="rId3" imgW="342" imgH="337" progId="TCLayout.ActiveDocument.1">
                  <p:embed/>
                  <p:pic>
                    <p:nvPicPr>
                      <p:cNvPr id="68" name="think-cell data - do not delete" hidden="1">
                        <a:extLst>
                          <a:ext uri="{FF2B5EF4-FFF2-40B4-BE49-F238E27FC236}">
                            <a16:creationId xmlns:a16="http://schemas.microsoft.com/office/drawing/2014/main" id="{5AED93A4-B774-F31B-DE59-B001BF4FA7A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3" name="Picture 72" descr="Wind turbines in a field">
            <a:extLst>
              <a:ext uri="{FF2B5EF4-FFF2-40B4-BE49-F238E27FC236}">
                <a16:creationId xmlns:a16="http://schemas.microsoft.com/office/drawing/2014/main" id="{AA47689A-EF3E-3CE8-31DE-87C5E13B18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7225"/>
          <a:stretch/>
        </p:blipFill>
        <p:spPr>
          <a:xfrm>
            <a:off x="1" y="-7685"/>
            <a:ext cx="9144000" cy="4505325"/>
          </a:xfrm>
          <a:prstGeom prst="rect">
            <a:avLst/>
          </a:prstGeom>
        </p:spPr>
      </p:pic>
      <p:sp>
        <p:nvSpPr>
          <p:cNvPr id="74" name="Rectangle 73">
            <a:extLst>
              <a:ext uri="{FF2B5EF4-FFF2-40B4-BE49-F238E27FC236}">
                <a16:creationId xmlns:a16="http://schemas.microsoft.com/office/drawing/2014/main" id="{90B6EA88-A094-5419-3D70-8F07C4E5D2EF}"/>
              </a:ext>
            </a:extLst>
          </p:cNvPr>
          <p:cNvSpPr/>
          <p:nvPr/>
        </p:nvSpPr>
        <p:spPr>
          <a:xfrm>
            <a:off x="0" y="5014"/>
            <a:ext cx="9144000" cy="4479925"/>
          </a:xfrm>
          <a:prstGeom prst="rect">
            <a:avLst/>
          </a:prstGeom>
          <a:gradFill>
            <a:gsLst>
              <a:gs pos="75000">
                <a:srgbClr val="1C2B54">
                  <a:alpha val="37000"/>
                </a:srgbClr>
              </a:gs>
              <a:gs pos="0">
                <a:schemeClr val="accent3"/>
              </a:gs>
            </a:gsLst>
            <a:lin ang="5400000" scaled="1"/>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Verdana"/>
              <a:ea typeface="+mn-ea"/>
              <a:cs typeface="+mn-cs"/>
            </a:endParaRPr>
          </a:p>
        </p:txBody>
      </p:sp>
      <p:sp>
        <p:nvSpPr>
          <p:cNvPr id="2" name="Text Placeholder 1">
            <a:extLst>
              <a:ext uri="{FF2B5EF4-FFF2-40B4-BE49-F238E27FC236}">
                <a16:creationId xmlns:a16="http://schemas.microsoft.com/office/drawing/2014/main" id="{D88AE2BA-4230-CF1A-FAEA-474D781BC07C}"/>
              </a:ext>
            </a:extLst>
          </p:cNvPr>
          <p:cNvSpPr>
            <a:spLocks noGrp="1"/>
          </p:cNvSpPr>
          <p:nvPr>
            <p:ph type="body" sz="quarter" idx="24"/>
          </p:nvPr>
        </p:nvSpPr>
        <p:spPr/>
        <p:txBody>
          <a:bodyPr/>
          <a:lstStyle/>
          <a:p>
            <a:endParaRPr lang="en-GB"/>
          </a:p>
        </p:txBody>
      </p:sp>
      <p:sp>
        <p:nvSpPr>
          <p:cNvPr id="3" name="Title 2">
            <a:extLst>
              <a:ext uri="{FF2B5EF4-FFF2-40B4-BE49-F238E27FC236}">
                <a16:creationId xmlns:a16="http://schemas.microsoft.com/office/drawing/2014/main" id="{DADC9A83-C1F9-A799-F73E-25418DD83F59}"/>
              </a:ext>
            </a:extLst>
          </p:cNvPr>
          <p:cNvSpPr>
            <a:spLocks noGrp="1"/>
          </p:cNvSpPr>
          <p:nvPr>
            <p:ph type="title"/>
          </p:nvPr>
        </p:nvSpPr>
        <p:spPr>
          <a:xfrm>
            <a:off x="377796" y="478393"/>
            <a:ext cx="8319514" cy="472368"/>
          </a:xfrm>
        </p:spPr>
        <p:txBody>
          <a:bodyPr vert="horz"/>
          <a:lstStyle/>
          <a:p>
            <a:r>
              <a:rPr lang="da-DK">
                <a:solidFill>
                  <a:schemeClr val="bg1"/>
                </a:solidFill>
              </a:rPr>
              <a:t>UDBYGNINGSRÆKKEFØLGE </a:t>
            </a:r>
            <a:endParaRPr lang="en-GB">
              <a:solidFill>
                <a:srgbClr val="FF0000"/>
              </a:solidFill>
            </a:endParaRPr>
          </a:p>
        </p:txBody>
      </p:sp>
      <p:sp>
        <p:nvSpPr>
          <p:cNvPr id="6" name="Slide Number Placeholder 5">
            <a:extLst>
              <a:ext uri="{FF2B5EF4-FFF2-40B4-BE49-F238E27FC236}">
                <a16:creationId xmlns:a16="http://schemas.microsoft.com/office/drawing/2014/main" id="{5F65441F-BFAC-9452-005D-01091649A0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4B9EF-527F-4F31-BDA9-861CCA0FE377}" type="slidenum">
              <a:rPr kumimoji="0" lang="en-GB" sz="1400" b="0" i="0" u="none" strike="noStrike" kern="1200" cap="all" spc="0" normalizeH="0" baseline="0" noProof="0" smtClean="0">
                <a:ln>
                  <a:noFill/>
                </a:ln>
                <a:solidFill>
                  <a:srgbClr val="00000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400" b="0" i="0" u="none" strike="noStrike" kern="1200" cap="all" spc="0" normalizeH="0" baseline="0" noProof="0">
              <a:ln>
                <a:noFill/>
              </a:ln>
              <a:solidFill>
                <a:srgbClr val="000000"/>
              </a:solidFill>
              <a:effectLst/>
              <a:uLnTx/>
              <a:uFillTx/>
              <a:latin typeface="Arial"/>
            </a:endParaRPr>
          </a:p>
        </p:txBody>
      </p:sp>
      <p:grpSp>
        <p:nvGrpSpPr>
          <p:cNvPr id="47" name="Group 46">
            <a:extLst>
              <a:ext uri="{FF2B5EF4-FFF2-40B4-BE49-F238E27FC236}">
                <a16:creationId xmlns:a16="http://schemas.microsoft.com/office/drawing/2014/main" id="{E105923E-EDEA-7143-E7DD-45B59A11D87E}"/>
              </a:ext>
            </a:extLst>
          </p:cNvPr>
          <p:cNvGrpSpPr/>
          <p:nvPr/>
        </p:nvGrpSpPr>
        <p:grpSpPr>
          <a:xfrm>
            <a:off x="612907" y="936210"/>
            <a:ext cx="3707566" cy="3388673"/>
            <a:chOff x="94829" y="1007869"/>
            <a:chExt cx="3707566" cy="3388673"/>
          </a:xfrm>
        </p:grpSpPr>
        <p:sp>
          <p:nvSpPr>
            <p:cNvPr id="23" name="Text Placeholder 4">
              <a:extLst>
                <a:ext uri="{FF2B5EF4-FFF2-40B4-BE49-F238E27FC236}">
                  <a16:creationId xmlns:a16="http://schemas.microsoft.com/office/drawing/2014/main" id="{0BE25C5B-76D4-4E7D-31AE-44390E29C0A0}"/>
                </a:ext>
              </a:extLst>
            </p:cNvPr>
            <p:cNvSpPr txBox="1">
              <a:spLocks/>
            </p:cNvSpPr>
            <p:nvPr/>
          </p:nvSpPr>
          <p:spPr>
            <a:xfrm>
              <a:off x="97509" y="1007869"/>
              <a:ext cx="1708709" cy="305311"/>
            </a:xfrm>
            <a:prstGeom prst="rect">
              <a:avLst/>
            </a:prstGeom>
            <a:solidFill>
              <a:schemeClr val="accent3"/>
            </a:solidFill>
            <a:ln>
              <a:solidFill>
                <a:schemeClr val="bg1"/>
              </a:solidFill>
            </a:ln>
          </p:spPr>
          <p:txBody>
            <a:bodyPr vert="horz" lIns="18000" tIns="0" rIns="0" bIns="0" rtlCol="0" anchor="ctr" anchorCtr="0">
              <a:normAutofit/>
            </a:bodyPr>
            <a:lstStyle>
              <a:lvl1pPr marL="0" indent="0" algn="l" defTabSz="914400" rtl="0" eaLnBrk="1" latinLnBrk="0" hangingPunct="1">
                <a:spcBef>
                  <a:spcPts val="0"/>
                </a:spcBef>
                <a:spcAft>
                  <a:spcPts val="600"/>
                </a:spcAft>
                <a:buClr>
                  <a:schemeClr val="accent3"/>
                </a:buClr>
                <a:buFont typeface="Verdana" pitchFamily="34" charset="0"/>
                <a:buNone/>
                <a:defRPr sz="1000" b="0" kern="1200" cap="none" baseline="0">
                  <a:solidFill>
                    <a:schemeClr val="tx1">
                      <a:lumMod val="90000"/>
                      <a:lumOff val="10000"/>
                    </a:schemeClr>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a:solidFill>
                    <a:schemeClr val="tx1"/>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a:solidFill>
                    <a:schemeClr val="tx1"/>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1C2B54"/>
                </a:buClr>
                <a:buSzTx/>
                <a:buFont typeface="Verdana" pitchFamily="34" charset="0"/>
                <a:buNone/>
                <a:tabLst/>
                <a:defRPr/>
              </a:pPr>
              <a:r>
                <a:rPr kumimoji="0" lang="en-GB" sz="1600" b="1" i="0" u="none" strike="noStrike" kern="1200" cap="none" spc="0" normalizeH="0" baseline="0" noProof="1">
                  <a:ln>
                    <a:noFill/>
                  </a:ln>
                  <a:solidFill>
                    <a:srgbClr val="FFFFFF"/>
                  </a:solidFill>
                  <a:effectLst/>
                  <a:uLnTx/>
                  <a:uFillTx/>
                  <a:latin typeface="+mj-lt"/>
                  <a:ea typeface="Verdana" pitchFamily="34" charset="0"/>
                </a:rPr>
                <a:t>2028</a:t>
              </a:r>
            </a:p>
          </p:txBody>
        </p:sp>
        <p:sp>
          <p:nvSpPr>
            <p:cNvPr id="25" name="Text Placeholder 4">
              <a:extLst>
                <a:ext uri="{FF2B5EF4-FFF2-40B4-BE49-F238E27FC236}">
                  <a16:creationId xmlns:a16="http://schemas.microsoft.com/office/drawing/2014/main" id="{6235015D-1A49-A5CA-1388-9CE0D03E9848}"/>
                </a:ext>
              </a:extLst>
            </p:cNvPr>
            <p:cNvSpPr txBox="1">
              <a:spLocks/>
            </p:cNvSpPr>
            <p:nvPr/>
          </p:nvSpPr>
          <p:spPr>
            <a:xfrm>
              <a:off x="97506" y="1308634"/>
              <a:ext cx="1708709" cy="765945"/>
            </a:xfrm>
            <a:prstGeom prst="rect">
              <a:avLst/>
            </a:prstGeom>
            <a:solidFill>
              <a:srgbClr val="FFFFFF">
                <a:alpha val="80000"/>
              </a:srgbClr>
            </a:solidFill>
            <a:ln>
              <a:solidFill>
                <a:schemeClr val="bg1"/>
              </a:solidFill>
            </a:ln>
          </p:spPr>
          <p:txBody>
            <a:bodyPr vert="horz" lIns="18000" tIns="0" rIns="0" bIns="0" rtlCol="0" anchor="ctr" anchorCtr="0">
              <a:normAutofit/>
            </a:bodyPr>
            <a:lstStyle>
              <a:lvl1pPr marL="0" indent="0" algn="l" defTabSz="914400" rtl="0" eaLnBrk="1" latinLnBrk="0" hangingPunct="1">
                <a:spcBef>
                  <a:spcPts val="0"/>
                </a:spcBef>
                <a:spcAft>
                  <a:spcPts val="600"/>
                </a:spcAft>
                <a:buClr>
                  <a:schemeClr val="accent3"/>
                </a:buClr>
                <a:buFont typeface="Verdana" pitchFamily="34" charset="0"/>
                <a:buNone/>
                <a:defRPr sz="1000" b="0" kern="1200" cap="none" baseline="0">
                  <a:solidFill>
                    <a:schemeClr val="tx1">
                      <a:lumMod val="90000"/>
                      <a:lumOff val="10000"/>
                    </a:schemeClr>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a:solidFill>
                    <a:schemeClr val="tx1"/>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a:solidFill>
                    <a:schemeClr val="tx1"/>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r>
                <a:rPr lang="da-DK" sz="800">
                  <a:latin typeface="+mj-lt"/>
                </a:rPr>
                <a:t>Landbaseret brintforbindelse til Tyskland står færdig. </a:t>
              </a:r>
            </a:p>
          </p:txBody>
        </p:sp>
        <p:sp>
          <p:nvSpPr>
            <p:cNvPr id="33" name="Text Placeholder 4">
              <a:extLst>
                <a:ext uri="{FF2B5EF4-FFF2-40B4-BE49-F238E27FC236}">
                  <a16:creationId xmlns:a16="http://schemas.microsoft.com/office/drawing/2014/main" id="{6B96DE17-6E97-2A15-7BFA-0FB758D95FE4}"/>
                </a:ext>
              </a:extLst>
            </p:cNvPr>
            <p:cNvSpPr txBox="1">
              <a:spLocks/>
            </p:cNvSpPr>
            <p:nvPr/>
          </p:nvSpPr>
          <p:spPr>
            <a:xfrm>
              <a:off x="2093686" y="1588449"/>
              <a:ext cx="1708709" cy="305311"/>
            </a:xfrm>
            <a:prstGeom prst="rect">
              <a:avLst/>
            </a:prstGeom>
            <a:solidFill>
              <a:schemeClr val="accent3"/>
            </a:solidFill>
            <a:ln>
              <a:solidFill>
                <a:schemeClr val="bg1"/>
              </a:solidFill>
            </a:ln>
          </p:spPr>
          <p:txBody>
            <a:bodyPr vert="horz" lIns="18000" tIns="0" rIns="0" bIns="0" rtlCol="0" anchor="ctr" anchorCtr="0">
              <a:normAutofit/>
            </a:bodyPr>
            <a:lstStyle>
              <a:lvl1pPr marL="0" indent="0" algn="l" defTabSz="914400" rtl="0" eaLnBrk="1" latinLnBrk="0" hangingPunct="1">
                <a:spcBef>
                  <a:spcPts val="0"/>
                </a:spcBef>
                <a:spcAft>
                  <a:spcPts val="600"/>
                </a:spcAft>
                <a:buClr>
                  <a:schemeClr val="accent3"/>
                </a:buClr>
                <a:buFont typeface="Verdana" pitchFamily="34" charset="0"/>
                <a:buNone/>
                <a:defRPr sz="1000" b="0" kern="1200" cap="none" baseline="0">
                  <a:solidFill>
                    <a:schemeClr val="tx1">
                      <a:lumMod val="90000"/>
                      <a:lumOff val="10000"/>
                    </a:schemeClr>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a:solidFill>
                    <a:schemeClr val="tx1"/>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a:solidFill>
                    <a:schemeClr val="tx1"/>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1C2B54"/>
                </a:buClr>
                <a:buSzTx/>
                <a:buFont typeface="Verdana" pitchFamily="34" charset="0"/>
                <a:buNone/>
                <a:tabLst/>
                <a:defRPr/>
              </a:pPr>
              <a:r>
                <a:rPr kumimoji="0" lang="en-GB" sz="1600" b="1" i="0" u="none" strike="noStrike" kern="1200" cap="none" spc="0" normalizeH="0" baseline="0" noProof="1">
                  <a:ln>
                    <a:noFill/>
                  </a:ln>
                  <a:solidFill>
                    <a:srgbClr val="FFFFFF"/>
                  </a:solidFill>
                  <a:effectLst/>
                  <a:uLnTx/>
                  <a:uFillTx/>
                  <a:latin typeface="+mj-lt"/>
                  <a:ea typeface="Verdana" pitchFamily="34" charset="0"/>
                </a:rPr>
                <a:t>2030</a:t>
              </a:r>
            </a:p>
          </p:txBody>
        </p:sp>
        <p:sp>
          <p:nvSpPr>
            <p:cNvPr id="34" name="Text Placeholder 4">
              <a:extLst>
                <a:ext uri="{FF2B5EF4-FFF2-40B4-BE49-F238E27FC236}">
                  <a16:creationId xmlns:a16="http://schemas.microsoft.com/office/drawing/2014/main" id="{AE82D619-9A0C-71CE-DD87-D058465BA151}"/>
                </a:ext>
              </a:extLst>
            </p:cNvPr>
            <p:cNvSpPr txBox="1">
              <a:spLocks/>
            </p:cNvSpPr>
            <p:nvPr/>
          </p:nvSpPr>
          <p:spPr>
            <a:xfrm>
              <a:off x="2093686" y="1901444"/>
              <a:ext cx="1708709" cy="763391"/>
            </a:xfrm>
            <a:prstGeom prst="rect">
              <a:avLst/>
            </a:prstGeom>
            <a:solidFill>
              <a:srgbClr val="FFFFFF">
                <a:alpha val="80000"/>
              </a:srgbClr>
            </a:solidFill>
            <a:ln>
              <a:solidFill>
                <a:schemeClr val="bg1"/>
              </a:solidFill>
            </a:ln>
          </p:spPr>
          <p:txBody>
            <a:bodyPr vert="horz" lIns="18000" tIns="0" rIns="0" bIns="0" rtlCol="0" anchor="ctr" anchorCtr="0">
              <a:noAutofit/>
            </a:bodyPr>
            <a:lstStyle>
              <a:lvl1pPr marL="0" indent="0" algn="l" defTabSz="914400" rtl="0" eaLnBrk="1" latinLnBrk="0" hangingPunct="1">
                <a:spcBef>
                  <a:spcPts val="0"/>
                </a:spcBef>
                <a:spcAft>
                  <a:spcPts val="600"/>
                </a:spcAft>
                <a:buClr>
                  <a:schemeClr val="accent3"/>
                </a:buClr>
                <a:buFont typeface="Verdana" pitchFamily="34" charset="0"/>
                <a:buNone/>
                <a:defRPr sz="1000" b="0" kern="1200" cap="none" baseline="0">
                  <a:solidFill>
                    <a:schemeClr val="tx1">
                      <a:lumMod val="90000"/>
                      <a:lumOff val="10000"/>
                    </a:schemeClr>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a:solidFill>
                    <a:schemeClr val="tx1"/>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a:solidFill>
                    <a:schemeClr val="tx1"/>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r>
                <a:rPr lang="da-DK" sz="800">
                  <a:latin typeface="+mj-lt"/>
                </a:rPr>
                <a:t>Baltic Sea Hydrogen Collector står færdig.</a:t>
              </a:r>
              <a:br>
                <a:rPr lang="da-DK" sz="800">
                  <a:latin typeface="+mj-lt"/>
                </a:rPr>
              </a:br>
              <a:r>
                <a:rPr lang="da-DK" sz="800">
                  <a:latin typeface="+mj-lt"/>
                </a:rPr>
                <a:t>Energiø Bornholm tilsluttes forbindelse fra Finland og Sverige til Tyskland (</a:t>
              </a:r>
              <a:r>
                <a:rPr lang="da-DK" sz="800" err="1">
                  <a:latin typeface="+mj-lt"/>
                </a:rPr>
                <a:t>Lubmin</a:t>
              </a:r>
              <a:r>
                <a:rPr lang="da-DK" sz="800">
                  <a:latin typeface="+mj-lt"/>
                </a:rPr>
                <a:t>).</a:t>
              </a:r>
            </a:p>
          </p:txBody>
        </p:sp>
        <p:sp>
          <p:nvSpPr>
            <p:cNvPr id="36" name="Text Placeholder 4">
              <a:extLst>
                <a:ext uri="{FF2B5EF4-FFF2-40B4-BE49-F238E27FC236}">
                  <a16:creationId xmlns:a16="http://schemas.microsoft.com/office/drawing/2014/main" id="{AE73BD58-5D25-562C-A725-64DEA1CCA035}"/>
                </a:ext>
              </a:extLst>
            </p:cNvPr>
            <p:cNvSpPr txBox="1">
              <a:spLocks/>
            </p:cNvSpPr>
            <p:nvPr/>
          </p:nvSpPr>
          <p:spPr>
            <a:xfrm>
              <a:off x="94829" y="2160228"/>
              <a:ext cx="1708709" cy="305311"/>
            </a:xfrm>
            <a:prstGeom prst="rect">
              <a:avLst/>
            </a:prstGeom>
            <a:solidFill>
              <a:schemeClr val="accent3"/>
            </a:solidFill>
            <a:ln>
              <a:solidFill>
                <a:schemeClr val="bg1"/>
              </a:solidFill>
            </a:ln>
          </p:spPr>
          <p:txBody>
            <a:bodyPr vert="horz" lIns="18000" tIns="0" rIns="0" bIns="0" rtlCol="0" anchor="ctr" anchorCtr="0">
              <a:normAutofit/>
            </a:bodyPr>
            <a:lstStyle>
              <a:lvl1pPr marL="0" indent="0" algn="l" defTabSz="914400" rtl="0" eaLnBrk="1" latinLnBrk="0" hangingPunct="1">
                <a:spcBef>
                  <a:spcPts val="0"/>
                </a:spcBef>
                <a:spcAft>
                  <a:spcPts val="600"/>
                </a:spcAft>
                <a:buClr>
                  <a:schemeClr val="accent3"/>
                </a:buClr>
                <a:buFont typeface="Verdana" pitchFamily="34" charset="0"/>
                <a:buNone/>
                <a:defRPr sz="1000" b="0" kern="1200" cap="none" baseline="0">
                  <a:solidFill>
                    <a:schemeClr val="tx1">
                      <a:lumMod val="90000"/>
                      <a:lumOff val="10000"/>
                    </a:schemeClr>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a:solidFill>
                    <a:schemeClr val="tx1"/>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a:solidFill>
                    <a:schemeClr val="tx1"/>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1C2B54"/>
                </a:buClr>
                <a:buSzTx/>
                <a:buFont typeface="Verdana" pitchFamily="34" charset="0"/>
                <a:buNone/>
                <a:tabLst/>
                <a:defRPr/>
              </a:pPr>
              <a:r>
                <a:rPr kumimoji="0" lang="en-GB" sz="1600" b="1" i="0" u="none" strike="noStrike" kern="1200" cap="none" spc="0" normalizeH="0" baseline="0" noProof="1">
                  <a:ln>
                    <a:noFill/>
                  </a:ln>
                  <a:solidFill>
                    <a:srgbClr val="FFFFFF"/>
                  </a:solidFill>
                  <a:effectLst/>
                  <a:uLnTx/>
                  <a:uFillTx/>
                  <a:latin typeface="+mj-lt"/>
                  <a:ea typeface="Verdana" pitchFamily="34" charset="0"/>
                </a:rPr>
                <a:t>2033</a:t>
              </a:r>
            </a:p>
          </p:txBody>
        </p:sp>
        <p:sp>
          <p:nvSpPr>
            <p:cNvPr id="37" name="Text Placeholder 4">
              <a:extLst>
                <a:ext uri="{FF2B5EF4-FFF2-40B4-BE49-F238E27FC236}">
                  <a16:creationId xmlns:a16="http://schemas.microsoft.com/office/drawing/2014/main" id="{82D2F71B-666C-A9EB-39EF-696B02EE1986}"/>
                </a:ext>
              </a:extLst>
            </p:cNvPr>
            <p:cNvSpPr txBox="1">
              <a:spLocks/>
            </p:cNvSpPr>
            <p:nvPr/>
          </p:nvSpPr>
          <p:spPr>
            <a:xfrm>
              <a:off x="94829" y="2470353"/>
              <a:ext cx="1708709" cy="765945"/>
            </a:xfrm>
            <a:prstGeom prst="rect">
              <a:avLst/>
            </a:prstGeom>
            <a:solidFill>
              <a:srgbClr val="FFFFFF">
                <a:alpha val="80000"/>
              </a:srgbClr>
            </a:solidFill>
            <a:ln>
              <a:solidFill>
                <a:schemeClr val="bg1"/>
              </a:solidFill>
            </a:ln>
          </p:spPr>
          <p:txBody>
            <a:bodyPr vert="horz" lIns="18000" tIns="0" rIns="0" bIns="0" rtlCol="0" anchor="ctr" anchorCtr="0">
              <a:noAutofit/>
            </a:bodyPr>
            <a:lstStyle>
              <a:lvl1pPr marL="0" indent="0" algn="l" defTabSz="914400" rtl="0" eaLnBrk="1" latinLnBrk="0" hangingPunct="1">
                <a:spcBef>
                  <a:spcPts val="0"/>
                </a:spcBef>
                <a:spcAft>
                  <a:spcPts val="600"/>
                </a:spcAft>
                <a:buClr>
                  <a:schemeClr val="accent3"/>
                </a:buClr>
                <a:buFont typeface="Verdana" pitchFamily="34" charset="0"/>
                <a:buNone/>
                <a:defRPr sz="1000" b="0" kern="1200" cap="none" baseline="0">
                  <a:solidFill>
                    <a:schemeClr val="tx1">
                      <a:lumMod val="90000"/>
                      <a:lumOff val="10000"/>
                    </a:schemeClr>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a:solidFill>
                    <a:schemeClr val="tx1"/>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a:solidFill>
                    <a:schemeClr val="tx1"/>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r>
                <a:rPr lang="da-DK" sz="800">
                  <a:solidFill>
                    <a:schemeClr val="tx1"/>
                  </a:solidFill>
                  <a:latin typeface="+mj-lt"/>
                </a:rPr>
                <a:t>Statslig energiø </a:t>
              </a:r>
              <a:r>
                <a:rPr lang="da-DK" sz="800">
                  <a:latin typeface="+mj-lt"/>
                </a:rPr>
                <a:t>opnår kapacitet på 3-4 GW med el-forbindelse til DK. Det forventes, at hele kapaciteten på dette stadie skal bruges til direkte elektrificering i Danmark og Belgien.</a:t>
              </a:r>
            </a:p>
          </p:txBody>
        </p:sp>
        <p:sp>
          <p:nvSpPr>
            <p:cNvPr id="39" name="Text Placeholder 4">
              <a:extLst>
                <a:ext uri="{FF2B5EF4-FFF2-40B4-BE49-F238E27FC236}">
                  <a16:creationId xmlns:a16="http://schemas.microsoft.com/office/drawing/2014/main" id="{2B1BF3AF-AC00-AB5D-2A8E-575A9A652BAC}"/>
                </a:ext>
              </a:extLst>
            </p:cNvPr>
            <p:cNvSpPr txBox="1">
              <a:spLocks/>
            </p:cNvSpPr>
            <p:nvPr/>
          </p:nvSpPr>
          <p:spPr>
            <a:xfrm>
              <a:off x="2093686" y="2755349"/>
              <a:ext cx="1708709" cy="305311"/>
            </a:xfrm>
            <a:prstGeom prst="rect">
              <a:avLst/>
            </a:prstGeom>
            <a:solidFill>
              <a:schemeClr val="accent3"/>
            </a:solidFill>
            <a:ln>
              <a:solidFill>
                <a:schemeClr val="bg1"/>
              </a:solidFill>
            </a:ln>
          </p:spPr>
          <p:txBody>
            <a:bodyPr vert="horz" lIns="18000" tIns="0" rIns="0" bIns="0" rtlCol="0" anchor="ctr" anchorCtr="0">
              <a:normAutofit/>
            </a:bodyPr>
            <a:lstStyle>
              <a:lvl1pPr marL="0" indent="0" algn="l" defTabSz="914400" rtl="0" eaLnBrk="1" latinLnBrk="0" hangingPunct="1">
                <a:spcBef>
                  <a:spcPts val="0"/>
                </a:spcBef>
                <a:spcAft>
                  <a:spcPts val="600"/>
                </a:spcAft>
                <a:buClr>
                  <a:schemeClr val="accent3"/>
                </a:buClr>
                <a:buFont typeface="Verdana" pitchFamily="34" charset="0"/>
                <a:buNone/>
                <a:defRPr sz="1000" b="0" kern="1200" cap="none" baseline="0">
                  <a:solidFill>
                    <a:schemeClr val="tx1">
                      <a:lumMod val="90000"/>
                      <a:lumOff val="10000"/>
                    </a:schemeClr>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a:solidFill>
                    <a:schemeClr val="tx1"/>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a:solidFill>
                    <a:schemeClr val="tx1"/>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1C2B54"/>
                </a:buClr>
                <a:buSzTx/>
                <a:buFont typeface="Verdana" pitchFamily="34" charset="0"/>
                <a:buNone/>
                <a:tabLst/>
                <a:defRPr/>
              </a:pPr>
              <a:r>
                <a:rPr kumimoji="0" lang="en-GB" sz="1600" b="1" i="0" u="none" strike="noStrike" kern="1200" cap="none" spc="0" normalizeH="0" baseline="0" noProof="1">
                  <a:ln>
                    <a:noFill/>
                  </a:ln>
                  <a:solidFill>
                    <a:srgbClr val="FFFFFF"/>
                  </a:solidFill>
                  <a:effectLst/>
                  <a:uLnTx/>
                  <a:uFillTx/>
                  <a:latin typeface="+mj-lt"/>
                  <a:ea typeface="Verdana" pitchFamily="34" charset="0"/>
                </a:rPr>
                <a:t>2030</a:t>
              </a:r>
            </a:p>
          </p:txBody>
        </p:sp>
        <p:sp>
          <p:nvSpPr>
            <p:cNvPr id="40" name="Text Placeholder 4">
              <a:extLst>
                <a:ext uri="{FF2B5EF4-FFF2-40B4-BE49-F238E27FC236}">
                  <a16:creationId xmlns:a16="http://schemas.microsoft.com/office/drawing/2014/main" id="{850541EE-1736-0F03-641F-DB0B924A51D0}"/>
                </a:ext>
              </a:extLst>
            </p:cNvPr>
            <p:cNvSpPr txBox="1">
              <a:spLocks/>
            </p:cNvSpPr>
            <p:nvPr/>
          </p:nvSpPr>
          <p:spPr>
            <a:xfrm>
              <a:off x="2093685" y="3064520"/>
              <a:ext cx="1708709" cy="765945"/>
            </a:xfrm>
            <a:prstGeom prst="rect">
              <a:avLst/>
            </a:prstGeom>
            <a:solidFill>
              <a:srgbClr val="FFFFFF">
                <a:alpha val="80000"/>
              </a:srgbClr>
            </a:solidFill>
            <a:ln>
              <a:solidFill>
                <a:schemeClr val="bg1"/>
              </a:solidFill>
            </a:ln>
          </p:spPr>
          <p:txBody>
            <a:bodyPr vert="horz" lIns="18000" tIns="0" rIns="0" bIns="0" rtlCol="0" anchor="ctr" anchorCtr="0">
              <a:noAutofit/>
            </a:bodyPr>
            <a:lstStyle>
              <a:lvl1pPr marL="0" indent="0" algn="l" defTabSz="914400" rtl="0" eaLnBrk="1" latinLnBrk="0" hangingPunct="1">
                <a:spcBef>
                  <a:spcPts val="0"/>
                </a:spcBef>
                <a:spcAft>
                  <a:spcPts val="600"/>
                </a:spcAft>
                <a:buClr>
                  <a:schemeClr val="accent3"/>
                </a:buClr>
                <a:buFont typeface="Verdana" pitchFamily="34" charset="0"/>
                <a:buNone/>
                <a:defRPr sz="1000" b="0" kern="1200" cap="none" baseline="0">
                  <a:solidFill>
                    <a:schemeClr val="tx1">
                      <a:lumMod val="90000"/>
                      <a:lumOff val="10000"/>
                    </a:schemeClr>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a:solidFill>
                    <a:schemeClr val="tx1"/>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a:solidFill>
                    <a:schemeClr val="tx1"/>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r>
                <a:rPr lang="da-DK" sz="800" dirty="0" err="1">
                  <a:latin typeface="+mj-lt"/>
                </a:rPr>
                <a:t>Brintø</a:t>
              </a:r>
              <a:r>
                <a:rPr lang="da-DK" sz="800" dirty="0">
                  <a:latin typeface="+mj-lt"/>
                </a:rPr>
                <a:t> Syd står klar med 15 GW og brintrørsforbindelse til udlandet, enten til </a:t>
              </a:r>
              <a:r>
                <a:rPr lang="da-DK" sz="800" dirty="0" err="1">
                  <a:latin typeface="+mj-lt"/>
                </a:rPr>
                <a:t>AquaDuctus</a:t>
              </a:r>
              <a:r>
                <a:rPr lang="da-DK" sz="800" dirty="0">
                  <a:latin typeface="+mj-lt"/>
                </a:rPr>
                <a:t> eller direkte til Tyskland.</a:t>
              </a:r>
            </a:p>
          </p:txBody>
        </p:sp>
        <p:sp>
          <p:nvSpPr>
            <p:cNvPr id="42" name="Text Placeholder 4">
              <a:extLst>
                <a:ext uri="{FF2B5EF4-FFF2-40B4-BE49-F238E27FC236}">
                  <a16:creationId xmlns:a16="http://schemas.microsoft.com/office/drawing/2014/main" id="{276CE7C6-DC70-8793-12BC-CBE503FEFF47}"/>
                </a:ext>
              </a:extLst>
            </p:cNvPr>
            <p:cNvSpPr txBox="1">
              <a:spLocks/>
            </p:cNvSpPr>
            <p:nvPr/>
          </p:nvSpPr>
          <p:spPr>
            <a:xfrm>
              <a:off x="94829" y="3325286"/>
              <a:ext cx="1708709" cy="305311"/>
            </a:xfrm>
            <a:prstGeom prst="rect">
              <a:avLst/>
            </a:prstGeom>
            <a:solidFill>
              <a:schemeClr val="accent3"/>
            </a:solidFill>
            <a:ln>
              <a:solidFill>
                <a:schemeClr val="bg1"/>
              </a:solidFill>
            </a:ln>
          </p:spPr>
          <p:txBody>
            <a:bodyPr vert="horz" lIns="18000" tIns="0" rIns="0" bIns="0" rtlCol="0" anchor="ctr" anchorCtr="0">
              <a:normAutofit/>
            </a:bodyPr>
            <a:lstStyle>
              <a:lvl1pPr marL="0" indent="0" algn="l" defTabSz="914400" rtl="0" eaLnBrk="1" latinLnBrk="0" hangingPunct="1">
                <a:spcBef>
                  <a:spcPts val="0"/>
                </a:spcBef>
                <a:spcAft>
                  <a:spcPts val="600"/>
                </a:spcAft>
                <a:buClr>
                  <a:schemeClr val="accent3"/>
                </a:buClr>
                <a:buFont typeface="Verdana" pitchFamily="34" charset="0"/>
                <a:buNone/>
                <a:defRPr sz="1000" b="0" kern="1200" cap="none" baseline="0">
                  <a:solidFill>
                    <a:schemeClr val="tx1">
                      <a:lumMod val="90000"/>
                      <a:lumOff val="10000"/>
                    </a:schemeClr>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a:solidFill>
                    <a:schemeClr val="tx1"/>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a:solidFill>
                    <a:schemeClr val="tx1"/>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1C2B54"/>
                </a:buClr>
                <a:buSzTx/>
                <a:buFont typeface="Verdana" pitchFamily="34" charset="0"/>
                <a:buNone/>
                <a:tabLst/>
                <a:defRPr/>
              </a:pPr>
              <a:r>
                <a:rPr kumimoji="0" lang="en-GB" sz="1600" b="1" i="0" u="none" strike="noStrike" kern="1200" cap="none" spc="0" normalizeH="0" baseline="0" noProof="1">
                  <a:ln>
                    <a:noFill/>
                  </a:ln>
                  <a:solidFill>
                    <a:srgbClr val="FFFFFF"/>
                  </a:solidFill>
                  <a:effectLst/>
                  <a:uLnTx/>
                  <a:uFillTx/>
                  <a:latin typeface="+mj-lt"/>
                  <a:ea typeface="Verdana" pitchFamily="34" charset="0"/>
                </a:rPr>
                <a:t>2036</a:t>
              </a:r>
            </a:p>
          </p:txBody>
        </p:sp>
        <p:sp>
          <p:nvSpPr>
            <p:cNvPr id="43" name="Text Placeholder 4">
              <a:extLst>
                <a:ext uri="{FF2B5EF4-FFF2-40B4-BE49-F238E27FC236}">
                  <a16:creationId xmlns:a16="http://schemas.microsoft.com/office/drawing/2014/main" id="{824C96DF-1A40-D026-EEA1-4E31B9BDA5E7}"/>
                </a:ext>
              </a:extLst>
            </p:cNvPr>
            <p:cNvSpPr txBox="1">
              <a:spLocks/>
            </p:cNvSpPr>
            <p:nvPr/>
          </p:nvSpPr>
          <p:spPr>
            <a:xfrm>
              <a:off x="94829" y="3630597"/>
              <a:ext cx="1708709" cy="765945"/>
            </a:xfrm>
            <a:prstGeom prst="rect">
              <a:avLst/>
            </a:prstGeom>
            <a:solidFill>
              <a:srgbClr val="FFFFFF">
                <a:alpha val="80000"/>
              </a:srgbClr>
            </a:solidFill>
            <a:ln>
              <a:solidFill>
                <a:schemeClr val="bg1"/>
              </a:solidFill>
            </a:ln>
          </p:spPr>
          <p:txBody>
            <a:bodyPr vert="horz" lIns="18000" tIns="0" rIns="0" bIns="0" rtlCol="0" anchor="ctr" anchorCtr="0">
              <a:noAutofit/>
            </a:bodyPr>
            <a:lstStyle>
              <a:lvl1pPr marL="0" indent="0" algn="l" defTabSz="914400" rtl="0" eaLnBrk="1" latinLnBrk="0" hangingPunct="1">
                <a:spcBef>
                  <a:spcPts val="0"/>
                </a:spcBef>
                <a:spcAft>
                  <a:spcPts val="600"/>
                </a:spcAft>
                <a:buClr>
                  <a:schemeClr val="accent3"/>
                </a:buClr>
                <a:buFont typeface="Verdana" pitchFamily="34" charset="0"/>
                <a:buNone/>
                <a:defRPr sz="1000" b="0" kern="1200" cap="none" baseline="0">
                  <a:solidFill>
                    <a:schemeClr val="tx1">
                      <a:lumMod val="90000"/>
                      <a:lumOff val="10000"/>
                    </a:schemeClr>
                  </a:solidFill>
                  <a:latin typeface="Verdana" pitchFamily="34" charset="0"/>
                  <a:ea typeface="Verdana" pitchFamily="34" charset="0"/>
                  <a:cs typeface="Verdana" pitchFamily="34" charset="0"/>
                </a:defRPr>
              </a:lvl1pPr>
              <a:lvl2pPr marL="622300" indent="-261938" algn="l" defTabSz="914400" rtl="0" eaLnBrk="1" latinLnBrk="0" hangingPunct="1">
                <a:spcBef>
                  <a:spcPts val="0"/>
                </a:spcBef>
                <a:spcAft>
                  <a:spcPts val="600"/>
                </a:spcAft>
                <a:buClr>
                  <a:schemeClr val="accent3"/>
                </a:buClr>
                <a:buFont typeface="Verdana" pitchFamily="34" charset="0"/>
                <a:buChar char="›"/>
                <a:defRPr sz="1400" b="0" kern="1200">
                  <a:solidFill>
                    <a:schemeClr val="tx1"/>
                  </a:solidFill>
                  <a:latin typeface="Verdana" pitchFamily="34" charset="0"/>
                  <a:ea typeface="Verdana" pitchFamily="34" charset="0"/>
                  <a:cs typeface="Verdana" pitchFamily="34" charset="0"/>
                </a:defRPr>
              </a:lvl2pPr>
              <a:lvl3pPr marL="982663" indent="-263525" algn="l" defTabSz="914400" rtl="0" eaLnBrk="1" latinLnBrk="0" hangingPunct="1">
                <a:spcBef>
                  <a:spcPts val="0"/>
                </a:spcBef>
                <a:spcAft>
                  <a:spcPts val="600"/>
                </a:spcAft>
                <a:buClr>
                  <a:schemeClr val="accent3"/>
                </a:buClr>
                <a:buFont typeface="Verdana" pitchFamily="34" charset="0"/>
                <a:buChar char="›"/>
                <a:defRPr sz="1200" b="0" kern="1200">
                  <a:solidFill>
                    <a:schemeClr val="tx1"/>
                  </a:solidFill>
                  <a:latin typeface="Verdana" pitchFamily="34" charset="0"/>
                  <a:ea typeface="Verdana" pitchFamily="34" charset="0"/>
                  <a:cs typeface="Verdana" pitchFamily="34" charset="0"/>
                </a:defRPr>
              </a:lvl3pPr>
              <a:lvl4pPr marL="1254125"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4pPr>
              <a:lvl5pPr marL="1614488" indent="-174625" algn="l" defTabSz="914400" rtl="0" eaLnBrk="1" latinLnBrk="0" hangingPunct="1">
                <a:spcBef>
                  <a:spcPts val="0"/>
                </a:spcBef>
                <a:spcAft>
                  <a:spcPts val="600"/>
                </a:spcAft>
                <a:buClr>
                  <a:schemeClr val="accent3"/>
                </a:buClr>
                <a:buFont typeface="Verdana" pitchFamily="34" charset="0"/>
                <a:buChar char="›"/>
                <a:defRPr sz="11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ctr"/>
              <a:r>
                <a:rPr lang="da-DK" sz="800" dirty="0" err="1">
                  <a:latin typeface="+mj-lt"/>
                </a:rPr>
                <a:t>Brintø</a:t>
              </a:r>
              <a:r>
                <a:rPr lang="da-DK" sz="800" dirty="0">
                  <a:latin typeface="+mj-lt"/>
                </a:rPr>
                <a:t> Nord står klar med 15 GW med brintforbindelse til land og el-forbindelse til den statslige </a:t>
              </a:r>
              <a:r>
                <a:rPr lang="da-DK" sz="800" dirty="0" err="1">
                  <a:latin typeface="+mj-lt"/>
                </a:rPr>
                <a:t>energiø</a:t>
              </a:r>
              <a:r>
                <a:rPr lang="da-DK" sz="800" dirty="0">
                  <a:latin typeface="+mj-lt"/>
                </a:rPr>
                <a:t>. </a:t>
              </a:r>
              <a:r>
                <a:rPr lang="da-DK" sz="800" dirty="0" err="1">
                  <a:latin typeface="+mj-lt"/>
                </a:rPr>
                <a:t>Brintø</a:t>
              </a:r>
              <a:r>
                <a:rPr lang="da-DK" sz="800" dirty="0">
                  <a:latin typeface="+mj-lt"/>
                </a:rPr>
                <a:t> Nord forbindes ligeledes med </a:t>
              </a:r>
              <a:r>
                <a:rPr lang="da-DK" sz="800" dirty="0" err="1">
                  <a:latin typeface="+mj-lt"/>
                </a:rPr>
                <a:t>Brintø</a:t>
              </a:r>
              <a:r>
                <a:rPr lang="da-DK" sz="800" dirty="0">
                  <a:latin typeface="+mj-lt"/>
                </a:rPr>
                <a:t> Syd.</a:t>
              </a:r>
            </a:p>
          </p:txBody>
        </p:sp>
        <p:sp>
          <p:nvSpPr>
            <p:cNvPr id="38" name="Arrow: Down 37">
              <a:extLst>
                <a:ext uri="{FF2B5EF4-FFF2-40B4-BE49-F238E27FC236}">
                  <a16:creationId xmlns:a16="http://schemas.microsoft.com/office/drawing/2014/main" id="{BD7FE44F-0CA2-6BB3-DB8E-B7C70F6F9EAF}"/>
                </a:ext>
              </a:extLst>
            </p:cNvPr>
            <p:cNvSpPr/>
            <p:nvPr/>
          </p:nvSpPr>
          <p:spPr>
            <a:xfrm rot="18636386">
              <a:off x="1836951" y="1565936"/>
              <a:ext cx="251717" cy="224710"/>
            </a:xfrm>
            <a:prstGeom prst="downArrow">
              <a:avLst/>
            </a:prstGeom>
            <a:solidFill>
              <a:srgbClr val="D9DBE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tx1"/>
                </a:solidFill>
              </a:endParaRPr>
            </a:p>
          </p:txBody>
        </p:sp>
        <p:sp>
          <p:nvSpPr>
            <p:cNvPr id="41" name="Arrow: Down 40">
              <a:extLst>
                <a:ext uri="{FF2B5EF4-FFF2-40B4-BE49-F238E27FC236}">
                  <a16:creationId xmlns:a16="http://schemas.microsoft.com/office/drawing/2014/main" id="{643B264B-8945-26BD-14A2-25A712824B75}"/>
                </a:ext>
              </a:extLst>
            </p:cNvPr>
            <p:cNvSpPr/>
            <p:nvPr/>
          </p:nvSpPr>
          <p:spPr>
            <a:xfrm rot="18614988">
              <a:off x="1842017" y="2751734"/>
              <a:ext cx="251717" cy="224710"/>
            </a:xfrm>
            <a:prstGeom prst="downArrow">
              <a:avLst/>
            </a:prstGeom>
            <a:solidFill>
              <a:srgbClr val="DDDFE4"/>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tx1"/>
                </a:solidFill>
              </a:endParaRPr>
            </a:p>
          </p:txBody>
        </p:sp>
        <p:sp>
          <p:nvSpPr>
            <p:cNvPr id="44" name="Arrow: Down 43">
              <a:extLst>
                <a:ext uri="{FF2B5EF4-FFF2-40B4-BE49-F238E27FC236}">
                  <a16:creationId xmlns:a16="http://schemas.microsoft.com/office/drawing/2014/main" id="{649D7576-1098-AE21-D02F-27CA2D739413}"/>
                </a:ext>
              </a:extLst>
            </p:cNvPr>
            <p:cNvSpPr/>
            <p:nvPr/>
          </p:nvSpPr>
          <p:spPr>
            <a:xfrm rot="2901894">
              <a:off x="1804666" y="2149854"/>
              <a:ext cx="251717" cy="224710"/>
            </a:xfrm>
            <a:prstGeom prst="downArrow">
              <a:avLst/>
            </a:prstGeom>
            <a:solidFill>
              <a:srgbClr val="D8DBE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tx1"/>
                </a:solidFill>
              </a:endParaRPr>
            </a:p>
          </p:txBody>
        </p:sp>
        <p:sp>
          <p:nvSpPr>
            <p:cNvPr id="45" name="Arrow: Down 44">
              <a:extLst>
                <a:ext uri="{FF2B5EF4-FFF2-40B4-BE49-F238E27FC236}">
                  <a16:creationId xmlns:a16="http://schemas.microsoft.com/office/drawing/2014/main" id="{27735BED-BEAC-66AF-3BD5-C5591BD96B5A}"/>
                </a:ext>
              </a:extLst>
            </p:cNvPr>
            <p:cNvSpPr/>
            <p:nvPr/>
          </p:nvSpPr>
          <p:spPr>
            <a:xfrm rot="2801092">
              <a:off x="1804666" y="3313525"/>
              <a:ext cx="251717" cy="224710"/>
            </a:xfrm>
            <a:prstGeom prst="downArrow">
              <a:avLst/>
            </a:prstGeom>
            <a:solidFill>
              <a:srgbClr val="DEDFE5"/>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tx1"/>
                </a:solidFill>
              </a:endParaRPr>
            </a:p>
          </p:txBody>
        </p:sp>
      </p:grpSp>
      <p:pic>
        <p:nvPicPr>
          <p:cNvPr id="7" name="Picture 6">
            <a:extLst>
              <a:ext uri="{FF2B5EF4-FFF2-40B4-BE49-F238E27FC236}">
                <a16:creationId xmlns:a16="http://schemas.microsoft.com/office/drawing/2014/main" id="{8689CF9C-BEFE-81CE-2158-0E37B12F4476}"/>
              </a:ext>
            </a:extLst>
          </p:cNvPr>
          <p:cNvPicPr>
            <a:picLocks noChangeAspect="1"/>
          </p:cNvPicPr>
          <p:nvPr/>
        </p:nvPicPr>
        <p:blipFill>
          <a:blip r:embed="rId6"/>
          <a:stretch>
            <a:fillRect/>
          </a:stretch>
        </p:blipFill>
        <p:spPr>
          <a:xfrm>
            <a:off x="4425918" y="1104900"/>
            <a:ext cx="4587586" cy="3244510"/>
          </a:xfrm>
          <a:prstGeom prst="rect">
            <a:avLst/>
          </a:prstGeom>
        </p:spPr>
      </p:pic>
      <p:sp>
        <p:nvSpPr>
          <p:cNvPr id="10" name="TextBox 9">
            <a:extLst>
              <a:ext uri="{FF2B5EF4-FFF2-40B4-BE49-F238E27FC236}">
                <a16:creationId xmlns:a16="http://schemas.microsoft.com/office/drawing/2014/main" id="{1387780B-4FB2-FE25-BEA3-7DA59F1F6744}"/>
              </a:ext>
            </a:extLst>
          </p:cNvPr>
          <p:cNvSpPr txBox="1"/>
          <p:nvPr/>
        </p:nvSpPr>
        <p:spPr>
          <a:xfrm>
            <a:off x="8285912" y="2712002"/>
            <a:ext cx="1189338" cy="553998"/>
          </a:xfrm>
          <a:prstGeom prst="rect">
            <a:avLst/>
          </a:prstGeom>
          <a:noFill/>
        </p:spPr>
        <p:txBody>
          <a:bodyPr wrap="square" rtlCol="0">
            <a:spAutoFit/>
          </a:bodyPr>
          <a:lstStyle/>
          <a:p>
            <a:r>
              <a:rPr lang="da-DK" sz="1000" dirty="0" err="1">
                <a:latin typeface="+mj-lt"/>
                <a:cs typeface="Arial" pitchFamily="34" charset="0"/>
              </a:rPr>
              <a:t>Baltic</a:t>
            </a:r>
            <a:r>
              <a:rPr lang="da-DK" sz="1000" dirty="0">
                <a:latin typeface="+mj-lt"/>
                <a:cs typeface="Arial" pitchFamily="34" charset="0"/>
              </a:rPr>
              <a:t> Sea Hydrogen </a:t>
            </a:r>
            <a:r>
              <a:rPr lang="da-DK" sz="1000" dirty="0" err="1">
                <a:latin typeface="+mj-lt"/>
                <a:cs typeface="Arial" pitchFamily="34" charset="0"/>
              </a:rPr>
              <a:t>Collector</a:t>
            </a:r>
            <a:endParaRPr lang="en-GB" sz="1000" dirty="0">
              <a:latin typeface="+mj-lt"/>
              <a:cs typeface="Arial" pitchFamily="34" charset="0"/>
            </a:endParaRPr>
          </a:p>
        </p:txBody>
      </p:sp>
      <p:sp>
        <p:nvSpPr>
          <p:cNvPr id="9" name="TextBox 8">
            <a:extLst>
              <a:ext uri="{FF2B5EF4-FFF2-40B4-BE49-F238E27FC236}">
                <a16:creationId xmlns:a16="http://schemas.microsoft.com/office/drawing/2014/main" id="{C346FAC7-A031-9D98-C290-5A32ADCD4387}"/>
              </a:ext>
            </a:extLst>
          </p:cNvPr>
          <p:cNvSpPr txBox="1"/>
          <p:nvPr/>
        </p:nvSpPr>
        <p:spPr>
          <a:xfrm>
            <a:off x="5773550" y="3354221"/>
            <a:ext cx="880517" cy="246221"/>
          </a:xfrm>
          <a:prstGeom prst="rect">
            <a:avLst/>
          </a:prstGeom>
          <a:noFill/>
        </p:spPr>
        <p:txBody>
          <a:bodyPr wrap="square" rtlCol="0">
            <a:spAutoFit/>
          </a:bodyPr>
          <a:lstStyle/>
          <a:p>
            <a:r>
              <a:rPr lang="da-DK" sz="1000" dirty="0" err="1">
                <a:latin typeface="+mj-lt"/>
                <a:cs typeface="Arial" pitchFamily="34" charset="0"/>
              </a:rPr>
              <a:t>AquaDuctus</a:t>
            </a:r>
            <a:endParaRPr lang="en-GB" sz="1000" dirty="0">
              <a:latin typeface="+mj-lt"/>
              <a:cs typeface="Arial" pitchFamily="34" charset="0"/>
            </a:endParaRPr>
          </a:p>
        </p:txBody>
      </p:sp>
      <p:sp>
        <p:nvSpPr>
          <p:cNvPr id="11" name="TextBox 10">
            <a:extLst>
              <a:ext uri="{FF2B5EF4-FFF2-40B4-BE49-F238E27FC236}">
                <a16:creationId xmlns:a16="http://schemas.microsoft.com/office/drawing/2014/main" id="{5FE8B376-08B3-4B66-662A-00EB595D2114}"/>
              </a:ext>
            </a:extLst>
          </p:cNvPr>
          <p:cNvSpPr txBox="1"/>
          <p:nvPr/>
        </p:nvSpPr>
        <p:spPr>
          <a:xfrm>
            <a:off x="5227957" y="2016648"/>
            <a:ext cx="1091187" cy="246221"/>
          </a:xfrm>
          <a:prstGeom prst="rect">
            <a:avLst/>
          </a:prstGeom>
          <a:noFill/>
        </p:spPr>
        <p:txBody>
          <a:bodyPr wrap="square" rtlCol="0">
            <a:spAutoFit/>
          </a:bodyPr>
          <a:lstStyle/>
          <a:p>
            <a:r>
              <a:rPr lang="da-DK" sz="1000" dirty="0">
                <a:latin typeface="+mj-lt"/>
                <a:cs typeface="Arial" pitchFamily="34" charset="0"/>
              </a:rPr>
              <a:t>Statslig </a:t>
            </a:r>
            <a:r>
              <a:rPr lang="da-DK" sz="1000" dirty="0" err="1">
                <a:latin typeface="+mj-lt"/>
                <a:cs typeface="Arial" pitchFamily="34" charset="0"/>
              </a:rPr>
              <a:t>energiø</a:t>
            </a:r>
            <a:endParaRPr lang="en-GB" sz="1000" dirty="0">
              <a:latin typeface="+mj-lt"/>
              <a:cs typeface="Arial" pitchFamily="34" charset="0"/>
            </a:endParaRPr>
          </a:p>
        </p:txBody>
      </p:sp>
      <p:sp>
        <p:nvSpPr>
          <p:cNvPr id="13" name="TextBox 12">
            <a:extLst>
              <a:ext uri="{FF2B5EF4-FFF2-40B4-BE49-F238E27FC236}">
                <a16:creationId xmlns:a16="http://schemas.microsoft.com/office/drawing/2014/main" id="{F6D73385-71DF-30E3-CE89-2972687740AD}"/>
              </a:ext>
            </a:extLst>
          </p:cNvPr>
          <p:cNvSpPr txBox="1"/>
          <p:nvPr/>
        </p:nvSpPr>
        <p:spPr>
          <a:xfrm>
            <a:off x="4625748" y="2311305"/>
            <a:ext cx="1091187" cy="246221"/>
          </a:xfrm>
          <a:prstGeom prst="rect">
            <a:avLst/>
          </a:prstGeom>
          <a:noFill/>
        </p:spPr>
        <p:txBody>
          <a:bodyPr wrap="square" rtlCol="0">
            <a:spAutoFit/>
          </a:bodyPr>
          <a:lstStyle/>
          <a:p>
            <a:r>
              <a:rPr lang="da-DK" sz="1000" dirty="0" err="1">
                <a:latin typeface="+mj-lt"/>
                <a:cs typeface="Arial" pitchFamily="34" charset="0"/>
              </a:rPr>
              <a:t>Brintø</a:t>
            </a:r>
            <a:r>
              <a:rPr lang="da-DK" sz="1000" dirty="0">
                <a:latin typeface="+mj-lt"/>
                <a:cs typeface="Arial" pitchFamily="34" charset="0"/>
              </a:rPr>
              <a:t> Nord</a:t>
            </a:r>
            <a:endParaRPr lang="en-GB" sz="1000" dirty="0">
              <a:latin typeface="+mj-lt"/>
              <a:cs typeface="Arial" pitchFamily="34" charset="0"/>
            </a:endParaRPr>
          </a:p>
        </p:txBody>
      </p:sp>
      <p:sp>
        <p:nvSpPr>
          <p:cNvPr id="8" name="TextBox 7">
            <a:extLst>
              <a:ext uri="{FF2B5EF4-FFF2-40B4-BE49-F238E27FC236}">
                <a16:creationId xmlns:a16="http://schemas.microsoft.com/office/drawing/2014/main" id="{889FD499-788B-EAE0-BE30-5FCFEB468F26}"/>
              </a:ext>
            </a:extLst>
          </p:cNvPr>
          <p:cNvSpPr txBox="1"/>
          <p:nvPr/>
        </p:nvSpPr>
        <p:spPr>
          <a:xfrm>
            <a:off x="4518427" y="1466911"/>
            <a:ext cx="1171575" cy="246221"/>
          </a:xfrm>
          <a:prstGeom prst="rect">
            <a:avLst/>
          </a:prstGeom>
          <a:noFill/>
        </p:spPr>
        <p:txBody>
          <a:bodyPr wrap="square" rtlCol="0">
            <a:spAutoFit/>
          </a:bodyPr>
          <a:lstStyle/>
          <a:p>
            <a:r>
              <a:rPr lang="da-DK" sz="1000" dirty="0">
                <a:latin typeface="+mj-lt"/>
                <a:cs typeface="Arial" pitchFamily="34" charset="0"/>
              </a:rPr>
              <a:t>RWE &amp; </a:t>
            </a:r>
            <a:r>
              <a:rPr lang="da-DK" sz="1000" dirty="0" err="1">
                <a:latin typeface="+mj-lt"/>
                <a:cs typeface="Arial" pitchFamily="34" charset="0"/>
              </a:rPr>
              <a:t>Equinor</a:t>
            </a:r>
            <a:endParaRPr lang="en-GB" sz="1000" dirty="0">
              <a:latin typeface="+mj-lt"/>
              <a:cs typeface="Arial" pitchFamily="34" charset="0"/>
            </a:endParaRPr>
          </a:p>
        </p:txBody>
      </p:sp>
      <p:sp>
        <p:nvSpPr>
          <p:cNvPr id="14" name="TextBox 13">
            <a:extLst>
              <a:ext uri="{FF2B5EF4-FFF2-40B4-BE49-F238E27FC236}">
                <a16:creationId xmlns:a16="http://schemas.microsoft.com/office/drawing/2014/main" id="{A0E39CF9-8E0D-4F05-494C-082A3ED663A9}"/>
              </a:ext>
            </a:extLst>
          </p:cNvPr>
          <p:cNvSpPr txBox="1"/>
          <p:nvPr/>
        </p:nvSpPr>
        <p:spPr>
          <a:xfrm>
            <a:off x="5090423" y="2575260"/>
            <a:ext cx="1091187" cy="246221"/>
          </a:xfrm>
          <a:prstGeom prst="rect">
            <a:avLst/>
          </a:prstGeom>
          <a:noFill/>
        </p:spPr>
        <p:txBody>
          <a:bodyPr wrap="square" rtlCol="0">
            <a:spAutoFit/>
          </a:bodyPr>
          <a:lstStyle/>
          <a:p>
            <a:r>
              <a:rPr lang="da-DK" sz="1000" dirty="0" err="1">
                <a:latin typeface="+mj-lt"/>
                <a:cs typeface="Arial" pitchFamily="34" charset="0"/>
              </a:rPr>
              <a:t>Brintø</a:t>
            </a:r>
            <a:r>
              <a:rPr lang="da-DK" sz="1000" dirty="0">
                <a:latin typeface="+mj-lt"/>
                <a:cs typeface="Arial" pitchFamily="34" charset="0"/>
              </a:rPr>
              <a:t> Syd</a:t>
            </a:r>
            <a:endParaRPr lang="en-GB" sz="1000" dirty="0">
              <a:latin typeface="+mj-lt"/>
              <a:cs typeface="Arial" pitchFamily="34" charset="0"/>
            </a:endParaRPr>
          </a:p>
        </p:txBody>
      </p:sp>
    </p:spTree>
    <p:extLst>
      <p:ext uri="{BB962C8B-B14F-4D97-AF65-F5344CB8AC3E}">
        <p14:creationId xmlns:p14="http://schemas.microsoft.com/office/powerpoint/2010/main" val="23137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n aerial view of a city&#10;&#10;Description automatically generated with medium confidence">
            <a:extLst>
              <a:ext uri="{FF2B5EF4-FFF2-40B4-BE49-F238E27FC236}">
                <a16:creationId xmlns:a16="http://schemas.microsoft.com/office/drawing/2014/main" id="{D8E98702-1EFC-5A83-BB58-08DBBB7FE913}"/>
              </a:ext>
            </a:extLst>
          </p:cNvPr>
          <p:cNvPicPr>
            <a:picLocks noGrp="1" noChangeAspect="1"/>
          </p:cNvPicPr>
          <p:nvPr>
            <p:ph type="pic" sz="quarter" idx="21"/>
          </p:nvPr>
        </p:nvPicPr>
        <p:blipFill>
          <a:blip r:embed="rId2" cstate="print">
            <a:extLst>
              <a:ext uri="{28A0092B-C50C-407E-A947-70E740481C1C}">
                <a14:useLocalDpi xmlns:a14="http://schemas.microsoft.com/office/drawing/2010/main" val="0"/>
              </a:ext>
            </a:extLst>
          </a:blip>
          <a:srcRect t="14303" b="14303"/>
          <a:stretch>
            <a:fillRect/>
          </a:stretch>
        </p:blipFill>
        <p:spPr>
          <a:xfrm>
            <a:off x="0" y="0"/>
            <a:ext cx="9144000" cy="4479923"/>
          </a:xfrm>
        </p:spPr>
      </p:pic>
      <p:sp>
        <p:nvSpPr>
          <p:cNvPr id="3" name="Picture Placeholder 2">
            <a:extLst>
              <a:ext uri="{FF2B5EF4-FFF2-40B4-BE49-F238E27FC236}">
                <a16:creationId xmlns:a16="http://schemas.microsoft.com/office/drawing/2014/main" id="{0B37145E-0861-305B-68F2-11DE0A7B3079}"/>
              </a:ext>
            </a:extLst>
          </p:cNvPr>
          <p:cNvSpPr>
            <a:spLocks noGrp="1"/>
          </p:cNvSpPr>
          <p:nvPr>
            <p:ph type="pic" sz="quarter" idx="27"/>
          </p:nvPr>
        </p:nvSpPr>
        <p:spPr>
          <a:xfrm>
            <a:off x="397173" y="2744870"/>
            <a:ext cx="1514475" cy="73179"/>
          </a:xfrm>
        </p:spPr>
      </p:sp>
      <p:sp>
        <p:nvSpPr>
          <p:cNvPr id="4" name="Picture Placeholder 3">
            <a:extLst>
              <a:ext uri="{FF2B5EF4-FFF2-40B4-BE49-F238E27FC236}">
                <a16:creationId xmlns:a16="http://schemas.microsoft.com/office/drawing/2014/main" id="{388776DE-7B35-8BA1-5AE7-E158DDA98798}"/>
              </a:ext>
            </a:extLst>
          </p:cNvPr>
          <p:cNvSpPr>
            <a:spLocks noGrp="1"/>
          </p:cNvSpPr>
          <p:nvPr>
            <p:ph type="pic" sz="quarter" idx="28"/>
          </p:nvPr>
        </p:nvSpPr>
        <p:spPr/>
      </p:sp>
      <p:sp>
        <p:nvSpPr>
          <p:cNvPr id="5" name="Text Placeholder 4">
            <a:extLst>
              <a:ext uri="{FF2B5EF4-FFF2-40B4-BE49-F238E27FC236}">
                <a16:creationId xmlns:a16="http://schemas.microsoft.com/office/drawing/2014/main" id="{4AC7E5F7-A94C-D7C9-9DEE-E1A8D2F767C5}"/>
              </a:ext>
            </a:extLst>
          </p:cNvPr>
          <p:cNvSpPr>
            <a:spLocks noGrp="1"/>
          </p:cNvSpPr>
          <p:nvPr>
            <p:ph type="body" sz="quarter" idx="26"/>
          </p:nvPr>
        </p:nvSpPr>
        <p:spPr>
          <a:xfrm>
            <a:off x="397173" y="2887347"/>
            <a:ext cx="7438406" cy="1343958"/>
          </a:xfrm>
        </p:spPr>
        <p:txBody>
          <a:bodyPr/>
          <a:lstStyle/>
          <a:p>
            <a:pPr>
              <a:lnSpc>
                <a:spcPct val="100000"/>
              </a:lnSpc>
            </a:pPr>
            <a:r>
              <a:rPr lang="da-DK" sz="3200"/>
              <a:t>Forslag til en udbygning af dansk brintinfrastruktur i 3 faser </a:t>
            </a:r>
            <a:endParaRPr lang="en-GB" sz="3200">
              <a:solidFill>
                <a:srgbClr val="FF0000"/>
              </a:solidFill>
            </a:endParaRPr>
          </a:p>
          <a:p>
            <a:endParaRPr lang="en-GB"/>
          </a:p>
        </p:txBody>
      </p:sp>
      <p:sp>
        <p:nvSpPr>
          <p:cNvPr id="6" name="Slide Number Placeholder 5">
            <a:extLst>
              <a:ext uri="{FF2B5EF4-FFF2-40B4-BE49-F238E27FC236}">
                <a16:creationId xmlns:a16="http://schemas.microsoft.com/office/drawing/2014/main" id="{6967F97D-0670-0961-6632-DB73BE1FD423}"/>
              </a:ext>
            </a:extLst>
          </p:cNvPr>
          <p:cNvSpPr>
            <a:spLocks noGrp="1"/>
          </p:cNvSpPr>
          <p:nvPr>
            <p:ph type="sldNum" sz="quarter" idx="12"/>
          </p:nvPr>
        </p:nvSpPr>
        <p:spPr/>
        <p:txBody>
          <a:bodyPr/>
          <a:lstStyle/>
          <a:p>
            <a:fld id="{AF54B9EF-527F-4F31-BDA9-861CCA0FE377}" type="slidenum">
              <a:rPr lang="en-GB" noProof="0" smtClean="0"/>
              <a:pPr/>
              <a:t>8</a:t>
            </a:fld>
            <a:endParaRPr lang="en-GB" noProof="0"/>
          </a:p>
        </p:txBody>
      </p:sp>
    </p:spTree>
    <p:extLst>
      <p:ext uri="{BB962C8B-B14F-4D97-AF65-F5344CB8AC3E}">
        <p14:creationId xmlns:p14="http://schemas.microsoft.com/office/powerpoint/2010/main" val="250498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F2EA096D-B66E-4A6C-26EA-A068855535F9}"/>
              </a:ext>
            </a:extLst>
          </p:cNvPr>
          <p:cNvPicPr>
            <a:picLocks noGrp="1" noChangeAspect="1"/>
          </p:cNvPicPr>
          <p:nvPr>
            <p:ph type="pic" sz="quarter" idx="21"/>
          </p:nvPr>
        </p:nvPicPr>
        <p:blipFill>
          <a:blip r:embed="rId3" cstate="print">
            <a:extLst>
              <a:ext uri="{28A0092B-C50C-407E-A947-70E740481C1C}">
                <a14:useLocalDpi xmlns:a14="http://schemas.microsoft.com/office/drawing/2010/main" val="0"/>
              </a:ext>
            </a:extLst>
          </a:blip>
          <a:srcRect t="17350" b="17350"/>
          <a:stretch>
            <a:fillRect/>
          </a:stretch>
        </p:blipFill>
        <p:spPr>
          <a:xfrm>
            <a:off x="0" y="-25433"/>
            <a:ext cx="9144000" cy="4479923"/>
          </a:xfrm>
        </p:spPr>
      </p:pic>
      <p:sp>
        <p:nvSpPr>
          <p:cNvPr id="3" name="Slide Number Placeholder 2">
            <a:extLst>
              <a:ext uri="{FF2B5EF4-FFF2-40B4-BE49-F238E27FC236}">
                <a16:creationId xmlns:a16="http://schemas.microsoft.com/office/drawing/2014/main" id="{4F90DFE9-FB3C-955E-1D7E-3A4D7A7CFD54}"/>
              </a:ext>
            </a:extLst>
          </p:cNvPr>
          <p:cNvSpPr>
            <a:spLocks noGrp="1"/>
          </p:cNvSpPr>
          <p:nvPr>
            <p:ph type="sldNum" sz="quarter" idx="12"/>
          </p:nvPr>
        </p:nvSpPr>
        <p:spPr/>
        <p:txBody>
          <a:bodyPr/>
          <a:lstStyle/>
          <a:p>
            <a:fld id="{AF54B9EF-527F-4F31-BDA9-861CCA0FE377}" type="slidenum">
              <a:rPr lang="en-GB" noProof="0" smtClean="0"/>
              <a:pPr/>
              <a:t>9</a:t>
            </a:fld>
            <a:endParaRPr lang="en-GB" noProof="0"/>
          </a:p>
        </p:txBody>
      </p:sp>
      <p:sp>
        <p:nvSpPr>
          <p:cNvPr id="4" name="Picture Placeholder 3">
            <a:extLst>
              <a:ext uri="{FF2B5EF4-FFF2-40B4-BE49-F238E27FC236}">
                <a16:creationId xmlns:a16="http://schemas.microsoft.com/office/drawing/2014/main" id="{2BFDA640-9562-72C4-D0B6-70B80A6770A2}"/>
              </a:ext>
            </a:extLst>
          </p:cNvPr>
          <p:cNvSpPr>
            <a:spLocks noGrp="1"/>
          </p:cNvSpPr>
          <p:nvPr>
            <p:ph type="pic" sz="quarter" idx="27"/>
          </p:nvPr>
        </p:nvSpPr>
        <p:spPr>
          <a:xfrm>
            <a:off x="307857" y="248968"/>
            <a:ext cx="1514475" cy="73179"/>
          </a:xfrm>
        </p:spPr>
      </p:sp>
      <p:sp>
        <p:nvSpPr>
          <p:cNvPr id="5" name="Text Placeholder 4">
            <a:extLst>
              <a:ext uri="{FF2B5EF4-FFF2-40B4-BE49-F238E27FC236}">
                <a16:creationId xmlns:a16="http://schemas.microsoft.com/office/drawing/2014/main" id="{CF5A0088-4EF7-DBF3-4C25-3B6057073D6A}"/>
              </a:ext>
            </a:extLst>
          </p:cNvPr>
          <p:cNvSpPr>
            <a:spLocks noGrp="1"/>
          </p:cNvSpPr>
          <p:nvPr>
            <p:ph type="body" sz="quarter" idx="26"/>
          </p:nvPr>
        </p:nvSpPr>
        <p:spPr>
          <a:xfrm>
            <a:off x="292619" y="457394"/>
            <a:ext cx="4138614" cy="371038"/>
          </a:xfrm>
        </p:spPr>
        <p:txBody>
          <a:bodyPr/>
          <a:lstStyle/>
          <a:p>
            <a:r>
              <a:rPr lang="da-DK"/>
              <a:t>2024 -2028</a:t>
            </a:r>
            <a:endParaRPr lang="en-GB"/>
          </a:p>
        </p:txBody>
      </p:sp>
      <p:sp>
        <p:nvSpPr>
          <p:cNvPr id="6" name="Picture Placeholder 5">
            <a:extLst>
              <a:ext uri="{FF2B5EF4-FFF2-40B4-BE49-F238E27FC236}">
                <a16:creationId xmlns:a16="http://schemas.microsoft.com/office/drawing/2014/main" id="{FB2F2752-73F7-6741-54FD-AFDE69389997}"/>
              </a:ext>
            </a:extLst>
          </p:cNvPr>
          <p:cNvSpPr>
            <a:spLocks noGrp="1"/>
          </p:cNvSpPr>
          <p:nvPr>
            <p:ph type="pic" sz="quarter" idx="28"/>
          </p:nvPr>
        </p:nvSpPr>
        <p:spPr>
          <a:xfrm>
            <a:off x="307856" y="892609"/>
            <a:ext cx="1514475" cy="73179"/>
          </a:xfrm>
        </p:spPr>
      </p:sp>
      <p:sp>
        <p:nvSpPr>
          <p:cNvPr id="21" name="TextBox 20">
            <a:extLst>
              <a:ext uri="{FF2B5EF4-FFF2-40B4-BE49-F238E27FC236}">
                <a16:creationId xmlns:a16="http://schemas.microsoft.com/office/drawing/2014/main" id="{46A09FAF-7171-E194-2429-761B1DB1A93B}"/>
              </a:ext>
            </a:extLst>
          </p:cNvPr>
          <p:cNvSpPr txBox="1"/>
          <p:nvPr/>
        </p:nvSpPr>
        <p:spPr>
          <a:xfrm>
            <a:off x="630977" y="1288207"/>
            <a:ext cx="3072343" cy="2585323"/>
          </a:xfrm>
          <a:prstGeom prst="rect">
            <a:avLst/>
          </a:prstGeom>
          <a:noFill/>
        </p:spPr>
        <p:txBody>
          <a:bodyPr wrap="square" rtlCol="0">
            <a:spAutoFit/>
          </a:bodyPr>
          <a:lstStyle/>
          <a:p>
            <a:r>
              <a:rPr lang="da-DK" b="1">
                <a:solidFill>
                  <a:schemeClr val="bg1"/>
                </a:solidFill>
                <a:latin typeface="+mj-lt"/>
                <a:cs typeface="Arial" pitchFamily="34" charset="0"/>
              </a:rPr>
              <a:t>Den første fase er en udbygning af en samlet jysk brintinfrastruktur med forbindelse til Tyskland.</a:t>
            </a:r>
          </a:p>
          <a:p>
            <a:r>
              <a:rPr lang="da-DK" b="1">
                <a:solidFill>
                  <a:schemeClr val="bg1"/>
                </a:solidFill>
                <a:latin typeface="+mj-lt"/>
                <a:cs typeface="Arial" pitchFamily="34" charset="0"/>
              </a:rPr>
              <a:t>En samlet etablering bidrager til at indsamle brint fra et større antal potentielle producenter.</a:t>
            </a:r>
          </a:p>
        </p:txBody>
      </p:sp>
      <p:pic>
        <p:nvPicPr>
          <p:cNvPr id="2" name="Picture 1">
            <a:extLst>
              <a:ext uri="{FF2B5EF4-FFF2-40B4-BE49-F238E27FC236}">
                <a16:creationId xmlns:a16="http://schemas.microsoft.com/office/drawing/2014/main" id="{07034D6F-A161-DD03-DB7B-72BBF2BCBBC9}"/>
              </a:ext>
            </a:extLst>
          </p:cNvPr>
          <p:cNvPicPr>
            <a:picLocks noChangeAspect="1"/>
          </p:cNvPicPr>
          <p:nvPr/>
        </p:nvPicPr>
        <p:blipFill rotWithShape="1">
          <a:blip r:embed="rId4"/>
          <a:srcRect l="21461"/>
          <a:stretch/>
        </p:blipFill>
        <p:spPr>
          <a:xfrm>
            <a:off x="4448812" y="227506"/>
            <a:ext cx="4402569" cy="3974044"/>
          </a:xfrm>
          <a:prstGeom prst="rect">
            <a:avLst/>
          </a:prstGeom>
        </p:spPr>
      </p:pic>
    </p:spTree>
    <p:extLst>
      <p:ext uri="{BB962C8B-B14F-4D97-AF65-F5344CB8AC3E}">
        <p14:creationId xmlns:p14="http://schemas.microsoft.com/office/powerpoint/2010/main" val="44721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UNSPLASH_DOWNLOAD_LOCATION" val="https://api.unsplash.com/photos/pONBhDyOFoM/download?ixid=Mnw4MDcwMXwwfDF8c2VhcmNofDR8fG9mZnNob3JlfGVufDB8fHx8MTY2Njc4MzI4M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WI_master">
  <a:themeElements>
    <a:clrScheme name="!COWI">
      <a:dk1>
        <a:srgbClr val="151515"/>
      </a:dk1>
      <a:lt1>
        <a:srgbClr val="FFFFFF"/>
      </a:lt1>
      <a:dk2>
        <a:srgbClr val="D5F0E9"/>
      </a:dk2>
      <a:lt2>
        <a:srgbClr val="D2EAF7"/>
      </a:lt2>
      <a:accent1>
        <a:srgbClr val="F04E23"/>
      </a:accent1>
      <a:accent2>
        <a:srgbClr val="612141"/>
      </a:accent2>
      <a:accent3>
        <a:srgbClr val="1C2B54"/>
      </a:accent3>
      <a:accent4>
        <a:srgbClr val="31B18F"/>
      </a:accent4>
      <a:accent5>
        <a:srgbClr val="FCE3E3"/>
      </a:accent5>
      <a:accent6>
        <a:srgbClr val="EFE1D6"/>
      </a:accent6>
      <a:hlink>
        <a:srgbClr val="151515"/>
      </a:hlink>
      <a:folHlink>
        <a:srgbClr val="151515"/>
      </a:folHlink>
    </a:clrScheme>
    <a:fontScheme name="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mj-lt"/>
            <a:cs typeface="Arial" pitchFamily="34" charset="0"/>
          </a:defRPr>
        </a:defPPr>
      </a:lstStyle>
    </a:txDef>
  </a:objectDefaults>
  <a:extraClrSchemeLst/>
  <a:extLst>
    <a:ext uri="{05A4C25C-085E-4340-85A3-A5531E510DB2}">
      <thm15:themeFamily xmlns:thm15="http://schemas.microsoft.com/office/thememl/2012/main" name="COWI_16_9.potx" id="{EEBC93ED-0A96-4BE5-99A0-9C7C83732F45}" vid="{F043904E-0ED6-4595-A4AA-88F7AF0ECB66}"/>
    </a:ext>
  </a:extLst>
</a:theme>
</file>

<file path=ppt/theme/theme2.xml><?xml version="1.0" encoding="utf-8"?>
<a:theme xmlns:a="http://schemas.openxmlformats.org/drawingml/2006/main" name="1_COWI_master">
  <a:themeElements>
    <a:clrScheme name="!COWI_NEW_2022">
      <a:dk1>
        <a:srgbClr val="151515"/>
      </a:dk1>
      <a:lt1>
        <a:srgbClr val="FFFFFF"/>
      </a:lt1>
      <a:dk2>
        <a:srgbClr val="D5F0E9"/>
      </a:dk2>
      <a:lt2>
        <a:srgbClr val="D2EAF7"/>
      </a:lt2>
      <a:accent1>
        <a:srgbClr val="F04E23"/>
      </a:accent1>
      <a:accent2>
        <a:srgbClr val="612141"/>
      </a:accent2>
      <a:accent3>
        <a:srgbClr val="1C2B54"/>
      </a:accent3>
      <a:accent4>
        <a:srgbClr val="31B18F"/>
      </a:accent4>
      <a:accent5>
        <a:srgbClr val="FCE3E3"/>
      </a:accent5>
      <a:accent6>
        <a:srgbClr val="EFE1D6"/>
      </a:accent6>
      <a:hlink>
        <a:srgbClr val="F04E23"/>
      </a:hlink>
      <a:folHlink>
        <a:srgbClr val="D5F0E9"/>
      </a:folHlink>
    </a:clrScheme>
    <a:fontScheme name="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mj-lt"/>
            <a:cs typeface="Arial" pitchFamily="34" charset="0"/>
          </a:defRPr>
        </a:defPPr>
      </a:lstStyle>
    </a:txDef>
  </a:objectDefaults>
  <a:extraClrSchemeLst/>
  <a:extLst>
    <a:ext uri="{05A4C25C-085E-4340-85A3-A5531E510DB2}">
      <thm15:themeFamily xmlns:thm15="http://schemas.microsoft.com/office/thememl/2012/main" name="COWI_16_9.potx" id="{87D8A11F-7288-40AB-9CC7-AFF38FAFABA0}" vid="{7D76AAA4-D71E-427E-AEED-6A05499C51C9}"/>
    </a:ext>
  </a:extLst>
</a:theme>
</file>

<file path=ppt/theme/theme3.xml><?xml version="1.0" encoding="utf-8"?>
<a:theme xmlns:a="http://schemas.openxmlformats.org/drawingml/2006/main" name="2_COWI_master">
  <a:themeElements>
    <a:clrScheme name="!COWI_NEW_2022">
      <a:dk1>
        <a:srgbClr val="151515"/>
      </a:dk1>
      <a:lt1>
        <a:srgbClr val="FFFFFF"/>
      </a:lt1>
      <a:dk2>
        <a:srgbClr val="D5F0E9"/>
      </a:dk2>
      <a:lt2>
        <a:srgbClr val="D2EAF7"/>
      </a:lt2>
      <a:accent1>
        <a:srgbClr val="F04E23"/>
      </a:accent1>
      <a:accent2>
        <a:srgbClr val="612141"/>
      </a:accent2>
      <a:accent3>
        <a:srgbClr val="1C2B54"/>
      </a:accent3>
      <a:accent4>
        <a:srgbClr val="31B18F"/>
      </a:accent4>
      <a:accent5>
        <a:srgbClr val="FCE3E3"/>
      </a:accent5>
      <a:accent6>
        <a:srgbClr val="EFE1D6"/>
      </a:accent6>
      <a:hlink>
        <a:srgbClr val="F04E23"/>
      </a:hlink>
      <a:folHlink>
        <a:srgbClr val="D5F0E9"/>
      </a:folHlink>
    </a:clrScheme>
    <a:fontScheme name="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mj-lt"/>
            <a:cs typeface="Arial" pitchFamily="34" charset="0"/>
          </a:defRPr>
        </a:defPPr>
      </a:lstStyle>
    </a:txDef>
  </a:objectDefaults>
  <a:extraClrSchemeLst/>
  <a:extLst>
    <a:ext uri="{05A4C25C-085E-4340-85A3-A5531E510DB2}">
      <thm15:themeFamily xmlns:thm15="http://schemas.microsoft.com/office/thememl/2012/main" name="COWI_16_9.potx" id="{BC26C954-B5DD-4D98-B0B1-1D3EE2D74066}" vid="{EEFD2F1D-E8B2-4BE0-96BE-B373DD6C5CEE}"/>
    </a:ext>
  </a:extLst>
</a:theme>
</file>

<file path=ppt/theme/theme4.xml><?xml version="1.0" encoding="utf-8"?>
<a:theme xmlns:a="http://schemas.openxmlformats.org/drawingml/2006/main" name="4_COWI_master">
  <a:themeElements>
    <a:clrScheme name="!COWI_NEW_2022">
      <a:dk1>
        <a:srgbClr val="151515"/>
      </a:dk1>
      <a:lt1>
        <a:srgbClr val="FFFFFF"/>
      </a:lt1>
      <a:dk2>
        <a:srgbClr val="D5F0E9"/>
      </a:dk2>
      <a:lt2>
        <a:srgbClr val="D2EAF7"/>
      </a:lt2>
      <a:accent1>
        <a:srgbClr val="F04E23"/>
      </a:accent1>
      <a:accent2>
        <a:srgbClr val="612141"/>
      </a:accent2>
      <a:accent3>
        <a:srgbClr val="1C2B54"/>
      </a:accent3>
      <a:accent4>
        <a:srgbClr val="31B18F"/>
      </a:accent4>
      <a:accent5>
        <a:srgbClr val="FCE3E3"/>
      </a:accent5>
      <a:accent6>
        <a:srgbClr val="EFE1D6"/>
      </a:accent6>
      <a:hlink>
        <a:srgbClr val="151515"/>
      </a:hlink>
      <a:folHlink>
        <a:srgbClr val="151515"/>
      </a:folHlink>
    </a:clrScheme>
    <a:fontScheme name="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mj-lt"/>
            <a:cs typeface="Arial" pitchFamily="34" charset="0"/>
          </a:defRPr>
        </a:defPPr>
      </a:lstStyle>
    </a:txDef>
  </a:objectDefaults>
  <a:extraClrSchemeLst/>
  <a:extLst>
    <a:ext uri="{05A4C25C-085E-4340-85A3-A5531E510DB2}">
      <thm15:themeFamily xmlns:thm15="http://schemas.microsoft.com/office/thememl/2012/main" name="COWI_16_9.potx" id="{C1A7DC69-6CDE-444A-B350-C2D9BBC50241}" vid="{7B8D366B-E817-46CC-9EC2-73266E84F6BB}"/>
    </a:ext>
  </a:extLst>
</a:theme>
</file>

<file path=ppt/theme/theme5.xml><?xml version="1.0" encoding="utf-8"?>
<a:theme xmlns:a="http://schemas.openxmlformats.org/drawingml/2006/main" name="Office Theme">
  <a:themeElements>
    <a:clrScheme name="COWI">
      <a:dk1>
        <a:srgbClr val="1F1F1F"/>
      </a:dk1>
      <a:lt1>
        <a:sysClr val="window" lastClr="FFFFFF"/>
      </a:lt1>
      <a:dk2>
        <a:srgbClr val="58595B"/>
      </a:dk2>
      <a:lt2>
        <a:srgbClr val="D0C7BD"/>
      </a:lt2>
      <a:accent1>
        <a:srgbClr val="9F948A"/>
      </a:accent1>
      <a:accent2>
        <a:srgbClr val="44626A"/>
      </a:accent2>
      <a:accent3>
        <a:srgbClr val="F04E23"/>
      </a:accent3>
      <a:accent4>
        <a:srgbClr val="B3D455"/>
      </a:accent4>
      <a:accent5>
        <a:srgbClr val="818B96"/>
      </a:accent5>
      <a:accent6>
        <a:srgbClr val="D0C7BD"/>
      </a:accent6>
      <a:hlink>
        <a:srgbClr val="F04E23"/>
      </a:hlink>
      <a:folHlink>
        <a:srgbClr val="B3D455"/>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COWI">
      <a:dk1>
        <a:srgbClr val="1F1F1F"/>
      </a:dk1>
      <a:lt1>
        <a:sysClr val="window" lastClr="FFFFFF"/>
      </a:lt1>
      <a:dk2>
        <a:srgbClr val="58595B"/>
      </a:dk2>
      <a:lt2>
        <a:srgbClr val="D0C7BD"/>
      </a:lt2>
      <a:accent1>
        <a:srgbClr val="9F948A"/>
      </a:accent1>
      <a:accent2>
        <a:srgbClr val="44626A"/>
      </a:accent2>
      <a:accent3>
        <a:srgbClr val="F04E23"/>
      </a:accent3>
      <a:accent4>
        <a:srgbClr val="B3D455"/>
      </a:accent4>
      <a:accent5>
        <a:srgbClr val="818B96"/>
      </a:accent5>
      <a:accent6>
        <a:srgbClr val="D0C7BD"/>
      </a:accent6>
      <a:hlink>
        <a:srgbClr val="F04E23"/>
      </a:hlink>
      <a:folHlink>
        <a:srgbClr val="B3D455"/>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5DB77C4B98B2442BD5442ECC12303EC" ma:contentTypeVersion="10" ma:contentTypeDescription="Create a new document." ma:contentTypeScope="" ma:versionID="e03f6112eab9e4dab9a019c413ea2808">
  <xsd:schema xmlns:xsd="http://www.w3.org/2001/XMLSchema" xmlns:xs="http://www.w3.org/2001/XMLSchema" xmlns:p="http://schemas.microsoft.com/office/2006/metadata/properties" xmlns:ns2="cc5abbbf-dc2e-4b77-8bc8-a98a582fd87d" xmlns:ns3="94c28d98-8b7c-46a8-a78c-092704c32e68" targetNamespace="http://schemas.microsoft.com/office/2006/metadata/properties" ma:root="true" ma:fieldsID="2b6a48fe3561d21de597ea488d43d416" ns2:_="" ns3:_="">
    <xsd:import namespace="cc5abbbf-dc2e-4b77-8bc8-a98a582fd87d"/>
    <xsd:import namespace="94c28d98-8b7c-46a8-a78c-092704c32e6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5abbbf-dc2e-4b77-8bc8-a98a582fd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db14d2a-266d-41d8-ae34-cec0a80f25a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c28d98-8b7c-46a8-a78c-092704c32e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14916b4-ed82-45e1-b3f2-1a0083a787ac}" ma:internalName="TaxCatchAll" ma:showField="CatchAllData" ma:web="94c28d98-8b7c-46a8-a78c-092704c32e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c5abbbf-dc2e-4b77-8bc8-a98a582fd87d">
      <Terms xmlns="http://schemas.microsoft.com/office/infopath/2007/PartnerControls"/>
    </lcf76f155ced4ddcb4097134ff3c332f>
    <TaxCatchAll xmlns="94c28d98-8b7c-46a8-a78c-092704c32e68" xsi:nil="true"/>
  </documentManagement>
</p:properties>
</file>

<file path=customXml/itemProps1.xml><?xml version="1.0" encoding="utf-8"?>
<ds:datastoreItem xmlns:ds="http://schemas.openxmlformats.org/officeDocument/2006/customXml" ds:itemID="{B8C50780-212C-454F-87FD-3E92776E83BA}">
  <ds:schemaRefs>
    <ds:schemaRef ds:uri="http://schemas.microsoft.com/sharepoint/v3/contenttype/forms"/>
  </ds:schemaRefs>
</ds:datastoreItem>
</file>

<file path=customXml/itemProps2.xml><?xml version="1.0" encoding="utf-8"?>
<ds:datastoreItem xmlns:ds="http://schemas.openxmlformats.org/officeDocument/2006/customXml" ds:itemID="{61B280F7-1C59-4E97-9F14-E21FA0A13C3A}">
  <ds:schemaRefs>
    <ds:schemaRef ds:uri="94c28d98-8b7c-46a8-a78c-092704c32e68"/>
    <ds:schemaRef ds:uri="cc5abbbf-dc2e-4b77-8bc8-a98a582fd8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4B18C9-A706-459A-BE65-DD61DF397DA4}">
  <ds:schemaRefs>
    <ds:schemaRef ds:uri="http://schemas.microsoft.com/office/infopath/2007/PartnerControls"/>
    <ds:schemaRef ds:uri="http://purl.org/dc/elements/1.1/"/>
    <ds:schemaRef ds:uri="http://schemas.microsoft.com/office/2006/metadata/properties"/>
    <ds:schemaRef ds:uri="cc5abbbf-dc2e-4b77-8bc8-a98a582fd87d"/>
    <ds:schemaRef ds:uri="http://purl.org/dc/terms/"/>
    <ds:schemaRef ds:uri="http://schemas.openxmlformats.org/package/2006/metadata/core-properties"/>
    <ds:schemaRef ds:uri="http://schemas.microsoft.com/office/2006/documentManagement/types"/>
    <ds:schemaRef ds:uri="94c28d98-8b7c-46a8-a78c-092704c32e6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COWI_16_9</Template>
  <TotalTime>1124</TotalTime>
  <Words>3063</Words>
  <Application>Microsoft Office PowerPoint</Application>
  <PresentationFormat>On-screen Show (16:9)</PresentationFormat>
  <Paragraphs>664</Paragraphs>
  <Slides>33</Slides>
  <Notes>5</Notes>
  <HiddenSlides>0</HiddenSlides>
  <MMClips>0</MMClips>
  <ScaleCrop>false</ScaleCrop>
  <HeadingPairs>
    <vt:vector size="8" baseType="variant">
      <vt:variant>
        <vt:lpstr>Fonts Used</vt:lpstr>
      </vt:variant>
      <vt:variant>
        <vt:i4>4</vt:i4>
      </vt:variant>
      <vt:variant>
        <vt:lpstr>Theme</vt:lpstr>
      </vt:variant>
      <vt:variant>
        <vt:i4>4</vt:i4>
      </vt:variant>
      <vt:variant>
        <vt:lpstr>Embedded OLE Servers</vt:lpstr>
      </vt:variant>
      <vt:variant>
        <vt:i4>1</vt:i4>
      </vt:variant>
      <vt:variant>
        <vt:lpstr>Slide Titles</vt:lpstr>
      </vt:variant>
      <vt:variant>
        <vt:i4>33</vt:i4>
      </vt:variant>
    </vt:vector>
  </HeadingPairs>
  <TitlesOfParts>
    <vt:vector size="42" baseType="lpstr">
      <vt:lpstr>Arial</vt:lpstr>
      <vt:lpstr>Calibri</vt:lpstr>
      <vt:lpstr>Inter Light</vt:lpstr>
      <vt:lpstr>Verdana</vt:lpstr>
      <vt:lpstr>COWI_master</vt:lpstr>
      <vt:lpstr>1_COWI_master</vt:lpstr>
      <vt:lpstr>2_COWI_master</vt:lpstr>
      <vt:lpstr>4_COWI_master</vt:lpstr>
      <vt:lpstr>think-cell Slide</vt:lpstr>
      <vt:lpstr>BRINTINFRASTRUKTUR  I DANMARK</vt:lpstr>
      <vt:lpstr>PowerPoint Presentation</vt:lpstr>
      <vt:lpstr>INDHOLD</vt:lpstr>
      <vt:lpstr>PowerPoint Presentation</vt:lpstr>
      <vt:lpstr>PowerPoint Presentation</vt:lpstr>
      <vt:lpstr>EKSISTERENDE TIDSLINJER</vt:lpstr>
      <vt:lpstr>UDBYGNINGSRÆKKEFØLGE </vt:lpstr>
      <vt:lpstr>PowerPoint Presentation</vt:lpstr>
      <vt:lpstr>PowerPoint Presentation</vt:lpstr>
      <vt:lpstr>Den jyske brintbackbone</vt:lpstr>
      <vt:lpstr>Dimensioner og kapacitet</vt:lpstr>
      <vt:lpstr>Hensyn taget i forbindelse med linjeføring</vt:lpstr>
      <vt:lpstr>Lagring</vt:lpstr>
      <vt:lpstr>Investeringer i brintinfrastruktur 2024-2028 </vt:lpstr>
      <vt:lpstr>PowerPoint Presentation</vt:lpstr>
      <vt:lpstr>Forbindelser offshore</vt:lpstr>
      <vt:lpstr>Brinteksportkapacitet i 2035</vt:lpstr>
      <vt:lpstr>Investeringer i brintinfrastruktur 2029-2035 </vt:lpstr>
      <vt:lpstr>PowerPoint Presentation</vt:lpstr>
      <vt:lpstr>Udbygningen af infrastrukturen</vt:lpstr>
      <vt:lpstr>Brinteksportkapacitet i 2045</vt:lpstr>
      <vt:lpstr>Onshore brintnet Jylland - Sjælland</vt:lpstr>
      <vt:lpstr>Investeringer i brint infrastruktur 2036-2045 </vt:lpstr>
      <vt:lpstr>BACKUP SLIDES</vt:lpstr>
      <vt:lpstr>PowerPoint Presentation</vt:lpstr>
      <vt:lpstr>Brint i 100 km rør</vt:lpstr>
      <vt:lpstr>Offshore Elektriske kabler </vt:lpstr>
      <vt:lpstr>OFFSHORE VE CAPEX OPEX</vt:lpstr>
      <vt:lpstr>Investeringer i offshore el-infrastruktur 2036-2045 </vt:lpstr>
      <vt:lpstr>NORDJYLLAND</vt:lpstr>
      <vt:lpstr>MIDTJYLLAND</vt:lpstr>
      <vt:lpstr>SØNDERJYLLAND</vt:lpstr>
      <vt:lpstr>FYN, SJÆLLAND  &amp; BORNHOLM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Udrulning af Dansk brint infrastruktur</dc:title>
  <dc:creator>Jacob Thysgaard</dc:creator>
  <cp:lastModifiedBy>Jacob Thysgaard</cp:lastModifiedBy>
  <cp:revision>8</cp:revision>
  <cp:lastPrinted>2023-05-08T11:18:32Z</cp:lastPrinted>
  <dcterms:created xsi:type="dcterms:W3CDTF">2023-04-13T15:40:51Z</dcterms:created>
  <dcterms:modified xsi:type="dcterms:W3CDTF">2023-05-30T07:02:58Z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completed">
    <vt:lpwstr> </vt:lpwstr>
  </property>
  <property fmtid="{D5CDD505-2E9C-101B-9397-08002B2CF9AE}" pid="3" name="Language">
    <vt:lpwstr>Danish</vt:lpwstr>
  </property>
  <property fmtid="{D5CDD505-2E9C-101B-9397-08002B2CF9AE}" pid="4" name="CloudStatistics_StoryID">
    <vt:lpwstr>edbd5a81-271e-4081-a5de-4498e7ec7d92</vt:lpwstr>
  </property>
  <property fmtid="{D5CDD505-2E9C-101B-9397-08002B2CF9AE}" pid="5" name="MSIP_Label_120b757d-2548-4aee-bc90-d7a8c7f698de_Enabled">
    <vt:lpwstr>true</vt:lpwstr>
  </property>
  <property fmtid="{D5CDD505-2E9C-101B-9397-08002B2CF9AE}" pid="6" name="MSIP_Label_120b757d-2548-4aee-bc90-d7a8c7f698de_SetDate">
    <vt:lpwstr>2022-09-30T09:38:31Z</vt:lpwstr>
  </property>
  <property fmtid="{D5CDD505-2E9C-101B-9397-08002B2CF9AE}" pid="7" name="MSIP_Label_120b757d-2548-4aee-bc90-d7a8c7f698de_Method">
    <vt:lpwstr>Standard</vt:lpwstr>
  </property>
  <property fmtid="{D5CDD505-2E9C-101B-9397-08002B2CF9AE}" pid="8" name="MSIP_Label_120b757d-2548-4aee-bc90-d7a8c7f698de_Name">
    <vt:lpwstr>General</vt:lpwstr>
  </property>
  <property fmtid="{D5CDD505-2E9C-101B-9397-08002B2CF9AE}" pid="9" name="MSIP_Label_120b757d-2548-4aee-bc90-d7a8c7f698de_SiteId">
    <vt:lpwstr>11be1538-79d8-4939-82b8-b767805d825b</vt:lpwstr>
  </property>
  <property fmtid="{D5CDD505-2E9C-101B-9397-08002B2CF9AE}" pid="10" name="MSIP_Label_120b757d-2548-4aee-bc90-d7a8c7f698de_ActionId">
    <vt:lpwstr>255f3616-a79e-4b3b-abce-d038d1d17529</vt:lpwstr>
  </property>
  <property fmtid="{D5CDD505-2E9C-101B-9397-08002B2CF9AE}" pid="11" name="MSIP_Label_120b757d-2548-4aee-bc90-d7a8c7f698de_ContentBits">
    <vt:lpwstr>0</vt:lpwstr>
  </property>
  <property fmtid="{D5CDD505-2E9C-101B-9397-08002B2CF9AE}" pid="12" name="ContentTypeId">
    <vt:lpwstr>0x01010015DB77C4B98B2442BD5442ECC12303EC</vt:lpwstr>
  </property>
  <property fmtid="{D5CDD505-2E9C-101B-9397-08002B2CF9AE}" pid="13" name="MediaServiceImageTags">
    <vt:lpwstr/>
  </property>
</Properties>
</file>